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 id="2147483686" r:id="rId5"/>
    <p:sldMasterId id="2147483692" r:id="rId6"/>
    <p:sldMasterId id="2147483703" r:id="rId7"/>
  </p:sldMasterIdLst>
  <p:notesMasterIdLst>
    <p:notesMasterId r:id="rId51"/>
  </p:notesMasterIdLst>
  <p:handoutMasterIdLst>
    <p:handoutMasterId r:id="rId52"/>
  </p:handoutMasterIdLst>
  <p:sldIdLst>
    <p:sldId id="434" r:id="rId8"/>
    <p:sldId id="502" r:id="rId9"/>
    <p:sldId id="526" r:id="rId10"/>
    <p:sldId id="527" r:id="rId11"/>
    <p:sldId id="504" r:id="rId12"/>
    <p:sldId id="507" r:id="rId13"/>
    <p:sldId id="508" r:id="rId14"/>
    <p:sldId id="509" r:id="rId15"/>
    <p:sldId id="514" r:id="rId16"/>
    <p:sldId id="521" r:id="rId17"/>
    <p:sldId id="522" r:id="rId18"/>
    <p:sldId id="503" r:id="rId19"/>
    <p:sldId id="513" r:id="rId20"/>
    <p:sldId id="515" r:id="rId21"/>
    <p:sldId id="510" r:id="rId22"/>
    <p:sldId id="512" r:id="rId23"/>
    <p:sldId id="518" r:id="rId24"/>
    <p:sldId id="517" r:id="rId25"/>
    <p:sldId id="519" r:id="rId26"/>
    <p:sldId id="520" r:id="rId27"/>
    <p:sldId id="479" r:id="rId28"/>
    <p:sldId id="480" r:id="rId29"/>
    <p:sldId id="481" r:id="rId30"/>
    <p:sldId id="482" r:id="rId31"/>
    <p:sldId id="483" r:id="rId32"/>
    <p:sldId id="484" r:id="rId33"/>
    <p:sldId id="485" r:id="rId34"/>
    <p:sldId id="486" r:id="rId35"/>
    <p:sldId id="487" r:id="rId36"/>
    <p:sldId id="488" r:id="rId37"/>
    <p:sldId id="489" r:id="rId38"/>
    <p:sldId id="490" r:id="rId39"/>
    <p:sldId id="491" r:id="rId40"/>
    <p:sldId id="492" r:id="rId41"/>
    <p:sldId id="493" r:id="rId42"/>
    <p:sldId id="497" r:id="rId43"/>
    <p:sldId id="495" r:id="rId44"/>
    <p:sldId id="496" r:id="rId45"/>
    <p:sldId id="498" r:id="rId46"/>
    <p:sldId id="499" r:id="rId47"/>
    <p:sldId id="523" r:id="rId48"/>
    <p:sldId id="524" r:id="rId49"/>
    <p:sldId id="525" r:id="rId50"/>
  </p:sldIdLst>
  <p:sldSz cx="20320000" cy="11430000"/>
  <p:notesSz cx="7315200" cy="9601200"/>
  <p:embeddedFontLst>
    <p:embeddedFont>
      <p:font typeface="Seravek" panose="020B0604020202020204" charset="0"/>
      <p:regular r:id="rId53"/>
    </p:embeddedFont>
    <p:embeddedFont>
      <p:font typeface="Calibri" panose="020F0502020204030204" pitchFamily="34" charset="0"/>
      <p:regular r:id="rId54"/>
      <p:bold r:id="rId55"/>
      <p:italic r:id="rId56"/>
      <p:boldItalic r:id="rId57"/>
    </p:embeddedFont>
    <p:embeddedFont>
      <p:font typeface="Lato Light" panose="020B0604020202020204" charset="0"/>
      <p:regular r:id="rId58"/>
      <p:italic r:id="rId59"/>
    </p:embeddedFont>
    <p:embeddedFont>
      <p:font typeface="Lato" panose="020B0604020202020204" charset="0"/>
      <p:regular r:id="rId60"/>
      <p:bold r:id="rId61"/>
      <p:italic r:id="rId62"/>
      <p:boldItalic r:id="rId63"/>
    </p:embeddedFont>
    <p:embeddedFont>
      <p:font typeface="MS PGothic" panose="020B0600070205080204" pitchFamily="34" charset="-128"/>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6400" userDrawn="1">
          <p15:clr>
            <a:srgbClr val="A4A3A4"/>
          </p15:clr>
        </p15:guide>
        <p15:guide id="3" orient="horz" pos="36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onen Barel" initials="RB [7]" lastIdx="1" clrIdx="6">
    <p:extLst/>
  </p:cmAuthor>
  <p:cmAuthor id="1" name="Ronen Barel" initials="RB" lastIdx="8" clrIdx="0">
    <p:extLst/>
  </p:cmAuthor>
  <p:cmAuthor id="8" name="Ronen Barel" initials="RB [8]" lastIdx="1" clrIdx="7">
    <p:extLst/>
  </p:cmAuthor>
  <p:cmAuthor id="2" name="Ronen Barel" initials="RB [2]" lastIdx="1" clrIdx="1">
    <p:extLst/>
  </p:cmAuthor>
  <p:cmAuthor id="9" name="Ronen Barel" initials="RB [9]" lastIdx="1" clrIdx="8">
    <p:extLst/>
  </p:cmAuthor>
  <p:cmAuthor id="3" name="Ronen Barel" initials="RB [3]" lastIdx="1" clrIdx="2">
    <p:extLst/>
  </p:cmAuthor>
  <p:cmAuthor id="10" name="Ronen Barel" initials="RB [10]" lastIdx="1" clrIdx="9">
    <p:extLst/>
  </p:cmAuthor>
  <p:cmAuthor id="4" name="Ronen Barel" initials="RB [4]" lastIdx="1" clrIdx="3">
    <p:extLst/>
  </p:cmAuthor>
  <p:cmAuthor id="11" name="Ronen Barel" initials="RB [11]" lastIdx="1" clrIdx="10">
    <p:extLst/>
  </p:cmAuthor>
  <p:cmAuthor id="5" name="Ronen Barel" initials="RB [5]" lastIdx="1" clrIdx="4">
    <p:extLst/>
  </p:cmAuthor>
  <p:cmAuthor id="12" name="Faith Chia" initials="FC" lastIdx="2" clrIdx="11">
    <p:extLst/>
  </p:cmAuthor>
  <p:cmAuthor id="6" name="Ronen Barel" initials="RB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CB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68" autoAdjust="0"/>
  </p:normalViewPr>
  <p:slideViewPr>
    <p:cSldViewPr snapToGrid="0" snapToObjects="1">
      <p:cViewPr varScale="1">
        <p:scale>
          <a:sx n="40" d="100"/>
          <a:sy n="40" d="100"/>
        </p:scale>
        <p:origin x="864" y="78"/>
      </p:cViewPr>
      <p:guideLst>
        <p:guide pos="6400"/>
        <p:guide orient="horz" pos="3600"/>
      </p:guideLst>
    </p:cSldViewPr>
  </p:slideViewPr>
  <p:notesTextViewPr>
    <p:cViewPr>
      <p:scale>
        <a:sx n="100" d="100"/>
        <a:sy n="100" d="100"/>
      </p:scale>
      <p:origin x="0" y="0"/>
    </p:cViewPr>
  </p:notesTextViewPr>
  <p:notesViewPr>
    <p:cSldViewPr snapToGrid="0" snapToObject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5.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Alkaly" userId="e7b41673-ef2c-474f-836d-36f9daaf2279" providerId="ADAL" clId="{A5612B09-A4D5-4DE2-8141-B107F672150A}"/>
    <pc:docChg chg="custSel delSld modSld">
      <pc:chgData name="Daniel Alkaly" userId="e7b41673-ef2c-474f-836d-36f9daaf2279" providerId="ADAL" clId="{A5612B09-A4D5-4DE2-8141-B107F672150A}" dt="2018-04-22T07:10:00.817" v="74" actId="2696"/>
      <pc:docMkLst>
        <pc:docMk/>
      </pc:docMkLst>
      <pc:sldChg chg="modSp">
        <pc:chgData name="Daniel Alkaly" userId="e7b41673-ef2c-474f-836d-36f9daaf2279" providerId="ADAL" clId="{A5612B09-A4D5-4DE2-8141-B107F672150A}" dt="2018-04-15T10:21:20.283" v="56" actId="108"/>
        <pc:sldMkLst>
          <pc:docMk/>
          <pc:sldMk cId="148131094" sldId="483"/>
        </pc:sldMkLst>
        <pc:spChg chg="mod">
          <ac:chgData name="Daniel Alkaly" userId="e7b41673-ef2c-474f-836d-36f9daaf2279" providerId="ADAL" clId="{A5612B09-A4D5-4DE2-8141-B107F672150A}" dt="2018-04-15T10:21:20.283" v="56" actId="108"/>
          <ac:spMkLst>
            <pc:docMk/>
            <pc:sldMk cId="148131094" sldId="483"/>
            <ac:spMk id="4" creationId="{F5CB94E7-4CCE-493E-9D35-6EF25ACE721B}"/>
          </ac:spMkLst>
        </pc:spChg>
      </pc:sldChg>
      <pc:sldChg chg="modSp">
        <pc:chgData name="Daniel Alkaly" userId="e7b41673-ef2c-474f-836d-36f9daaf2279" providerId="ADAL" clId="{A5612B09-A4D5-4DE2-8141-B107F672150A}" dt="2018-04-15T10:21:57.768" v="61" actId="108"/>
        <pc:sldMkLst>
          <pc:docMk/>
          <pc:sldMk cId="1568636432" sldId="489"/>
        </pc:sldMkLst>
        <pc:spChg chg="mod">
          <ac:chgData name="Daniel Alkaly" userId="e7b41673-ef2c-474f-836d-36f9daaf2279" providerId="ADAL" clId="{A5612B09-A4D5-4DE2-8141-B107F672150A}" dt="2018-04-15T10:21:42.093" v="57" actId="108"/>
          <ac:spMkLst>
            <pc:docMk/>
            <pc:sldMk cId="1568636432" sldId="489"/>
            <ac:spMk id="13" creationId="{B9163949-2421-4BAA-91C8-198EA66D0AD3}"/>
          </ac:spMkLst>
        </pc:spChg>
        <pc:spChg chg="mod">
          <ac:chgData name="Daniel Alkaly" userId="e7b41673-ef2c-474f-836d-36f9daaf2279" providerId="ADAL" clId="{A5612B09-A4D5-4DE2-8141-B107F672150A}" dt="2018-04-15T10:21:50.816" v="59" actId="108"/>
          <ac:spMkLst>
            <pc:docMk/>
            <pc:sldMk cId="1568636432" sldId="489"/>
            <ac:spMk id="19" creationId="{03CE806D-388C-476B-AD8D-25991C8382A7}"/>
          </ac:spMkLst>
        </pc:spChg>
        <pc:spChg chg="mod">
          <ac:chgData name="Daniel Alkaly" userId="e7b41673-ef2c-474f-836d-36f9daaf2279" providerId="ADAL" clId="{A5612B09-A4D5-4DE2-8141-B107F672150A}" dt="2018-04-15T10:21:46.945" v="58" actId="108"/>
          <ac:spMkLst>
            <pc:docMk/>
            <pc:sldMk cId="1568636432" sldId="489"/>
            <ac:spMk id="20" creationId="{7577C6F7-81F1-43F1-BC58-DEFCBC3442E7}"/>
          </ac:spMkLst>
        </pc:spChg>
        <pc:spChg chg="mod">
          <ac:chgData name="Daniel Alkaly" userId="e7b41673-ef2c-474f-836d-36f9daaf2279" providerId="ADAL" clId="{A5612B09-A4D5-4DE2-8141-B107F672150A}" dt="2018-04-15T10:21:54.301" v="60" actId="108"/>
          <ac:spMkLst>
            <pc:docMk/>
            <pc:sldMk cId="1568636432" sldId="489"/>
            <ac:spMk id="21" creationId="{6F8129D9-9098-4DE7-B7C0-CF48DB283495}"/>
          </ac:spMkLst>
        </pc:spChg>
        <pc:spChg chg="mod">
          <ac:chgData name="Daniel Alkaly" userId="e7b41673-ef2c-474f-836d-36f9daaf2279" providerId="ADAL" clId="{A5612B09-A4D5-4DE2-8141-B107F672150A}" dt="2018-04-15T10:21:57.768" v="61" actId="108"/>
          <ac:spMkLst>
            <pc:docMk/>
            <pc:sldMk cId="1568636432" sldId="489"/>
            <ac:spMk id="22" creationId="{DBFDCE88-CE07-45C8-8FB7-210A3885A451}"/>
          </ac:spMkLst>
        </pc:spChg>
      </pc:sldChg>
      <pc:sldChg chg="modSp">
        <pc:chgData name="Daniel Alkaly" userId="e7b41673-ef2c-474f-836d-36f9daaf2279" providerId="ADAL" clId="{A5612B09-A4D5-4DE2-8141-B107F672150A}" dt="2018-04-17T08:26:06.416" v="73" actId="1076"/>
        <pc:sldMkLst>
          <pc:docMk/>
          <pc:sldMk cId="3592777222" sldId="502"/>
        </pc:sldMkLst>
        <pc:graphicFrameChg chg="mod">
          <ac:chgData name="Daniel Alkaly" userId="e7b41673-ef2c-474f-836d-36f9daaf2279" providerId="ADAL" clId="{A5612B09-A4D5-4DE2-8141-B107F672150A}" dt="2018-04-17T08:26:06.416" v="73" actId="1076"/>
          <ac:graphicFrameMkLst>
            <pc:docMk/>
            <pc:sldMk cId="3592777222" sldId="502"/>
            <ac:graphicFrameMk id="8" creationId="{E53E552C-4185-4620-9129-A9CD9478B894}"/>
          </ac:graphicFrameMkLst>
        </pc:graphicFrameChg>
      </pc:sldChg>
      <pc:sldChg chg="modSp">
        <pc:chgData name="Daniel Alkaly" userId="e7b41673-ef2c-474f-836d-36f9daaf2279" providerId="ADAL" clId="{A5612B09-A4D5-4DE2-8141-B107F672150A}" dt="2018-04-15T10:20:58.668" v="55" actId="20577"/>
        <pc:sldMkLst>
          <pc:docMk/>
          <pc:sldMk cId="3984430204" sldId="512"/>
        </pc:sldMkLst>
        <pc:spChg chg="mod">
          <ac:chgData name="Daniel Alkaly" userId="e7b41673-ef2c-474f-836d-36f9daaf2279" providerId="ADAL" clId="{A5612B09-A4D5-4DE2-8141-B107F672150A}" dt="2018-04-15T10:20:58.668" v="55" actId="20577"/>
          <ac:spMkLst>
            <pc:docMk/>
            <pc:sldMk cId="3984430204" sldId="512"/>
            <ac:spMk id="49" creationId="{0760BF91-A226-4F35-93B9-6EB0BCCB8368}"/>
          </ac:spMkLst>
        </pc:spChg>
      </pc:sldChg>
      <pc:sldChg chg="addSp delSp modSp">
        <pc:chgData name="Daniel Alkaly" userId="e7b41673-ef2c-474f-836d-36f9daaf2279" providerId="ADAL" clId="{A5612B09-A4D5-4DE2-8141-B107F672150A}" dt="2018-04-15T10:53:58.999" v="72" actId="1076"/>
        <pc:sldMkLst>
          <pc:docMk/>
          <pc:sldMk cId="1344776023" sldId="523"/>
        </pc:sldMkLst>
        <pc:spChg chg="add del">
          <ac:chgData name="Daniel Alkaly" userId="e7b41673-ef2c-474f-836d-36f9daaf2279" providerId="ADAL" clId="{A5612B09-A4D5-4DE2-8141-B107F672150A}" dt="2018-04-15T10:53:44.371" v="66" actId="1076"/>
          <ac:spMkLst>
            <pc:docMk/>
            <pc:sldMk cId="1344776023" sldId="523"/>
            <ac:spMk id="3" creationId="{3F093095-63CA-4C66-9FEF-C8E2CE02B063}"/>
          </ac:spMkLst>
        </pc:spChg>
        <pc:spChg chg="mod">
          <ac:chgData name="Daniel Alkaly" userId="e7b41673-ef2c-474f-836d-36f9daaf2279" providerId="ADAL" clId="{A5612B09-A4D5-4DE2-8141-B107F672150A}" dt="2018-04-15T10:26:32.528" v="63" actId="14100"/>
          <ac:spMkLst>
            <pc:docMk/>
            <pc:sldMk cId="1344776023" sldId="523"/>
            <ac:spMk id="12" creationId="{5C0B8913-4B37-4094-A82A-B1990C9D96D1}"/>
          </ac:spMkLst>
        </pc:spChg>
        <pc:picChg chg="del">
          <ac:chgData name="Daniel Alkaly" userId="e7b41673-ef2c-474f-836d-36f9daaf2279" providerId="ADAL" clId="{A5612B09-A4D5-4DE2-8141-B107F672150A}" dt="2018-04-15T10:22:09.924" v="62" actId="478"/>
          <ac:picMkLst>
            <pc:docMk/>
            <pc:sldMk cId="1344776023" sldId="523"/>
            <ac:picMk id="2" creationId="{E47883B6-28E0-4122-8AAF-7C5EAC2C968E}"/>
          </ac:picMkLst>
        </pc:picChg>
        <pc:picChg chg="add mod">
          <ac:chgData name="Daniel Alkaly" userId="e7b41673-ef2c-474f-836d-36f9daaf2279" providerId="ADAL" clId="{A5612B09-A4D5-4DE2-8141-B107F672150A}" dt="2018-04-15T10:53:58.999" v="72" actId="1076"/>
          <ac:picMkLst>
            <pc:docMk/>
            <pc:sldMk cId="1344776023" sldId="523"/>
            <ac:picMk id="4" creationId="{05982883-1B9C-42B1-9DE9-97145E4BDA63}"/>
          </ac:picMkLst>
        </pc:picChg>
      </pc:sldChg>
      <pc:sldChg chg="modSp">
        <pc:chgData name="Daniel Alkaly" userId="e7b41673-ef2c-474f-836d-36f9daaf2279" providerId="ADAL" clId="{A5612B09-A4D5-4DE2-8141-B107F672150A}" dt="2018-04-15T10:26:39.117" v="64" actId="14100"/>
        <pc:sldMkLst>
          <pc:docMk/>
          <pc:sldMk cId="590079631" sldId="525"/>
        </pc:sldMkLst>
        <pc:spChg chg="mod">
          <ac:chgData name="Daniel Alkaly" userId="e7b41673-ef2c-474f-836d-36f9daaf2279" providerId="ADAL" clId="{A5612B09-A4D5-4DE2-8141-B107F672150A}" dt="2018-04-15T10:26:39.117" v="64" actId="14100"/>
          <ac:spMkLst>
            <pc:docMk/>
            <pc:sldMk cId="590079631" sldId="525"/>
            <ac:spMk id="12" creationId="{5C0B8913-4B37-4094-A82A-B1990C9D96D1}"/>
          </ac:spMkLst>
        </pc:spChg>
      </pc:sldChg>
    </pc:docChg>
  </pc:docChgLst>
  <pc:docChgLst>
    <pc:chgData name="Daniel Alkaly" userId="e7b41673-ef2c-474f-836d-36f9daaf2279" providerId="ADAL" clId="{FF37994B-DFA9-4E21-A4FB-F393A93F54B6}"/>
    <pc:docChg chg="modSld modNotesMaster modHandout">
      <pc:chgData name="Daniel Alkaly" userId="e7b41673-ef2c-474f-836d-36f9daaf2279" providerId="ADAL" clId="{FF37994B-DFA9-4E21-A4FB-F393A93F54B6}" dt="2018-04-25T09:35:14.765" v="4"/>
      <pc:docMkLst>
        <pc:docMk/>
      </pc:docMkLst>
      <pc:sldChg chg="modNotes">
        <pc:chgData name="Daniel Alkaly" userId="e7b41673-ef2c-474f-836d-36f9daaf2279" providerId="ADAL" clId="{FF37994B-DFA9-4E21-A4FB-F393A93F54B6}" dt="2018-04-25T09:35:14.765" v="4"/>
        <pc:sldMkLst>
          <pc:docMk/>
          <pc:sldMk cId="1787840726" sldId="4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387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169919" cy="480060"/>
          </a:xfrm>
          <a:prstGeom prst="rect">
            <a:avLst/>
          </a:prstGeom>
          <a:noFill/>
          <a:ln>
            <a:noFill/>
          </a:ln>
        </p:spPr>
        <p:txBody>
          <a:bodyPr lIns="96645" tIns="96645" rIns="96645" bIns="96645" anchor="t" anchorCtr="0"/>
          <a:lstStyle>
            <a:lvl1pPr marL="0" marR="0" lvl="0" indent="0" algn="l" rtl="0">
              <a:spcBef>
                <a:spcPts val="0"/>
              </a:spcBef>
              <a:buNone/>
              <a:defRPr sz="1300" b="0" i="0" u="none" strike="noStrike" cap="none">
                <a:solidFill>
                  <a:schemeClr val="dk1"/>
                </a:solidFill>
                <a:latin typeface="Lucida grande light"/>
                <a:ea typeface="Lucida grande light"/>
                <a:cs typeface="Lato Light"/>
                <a:sym typeface="Lato Light"/>
              </a:defRPr>
            </a:lvl1pPr>
            <a:lvl2pPr marL="753795" marR="0" lvl="1" indent="-1984" algn="l" rtl="0">
              <a:spcBef>
                <a:spcPts val="0"/>
              </a:spcBef>
              <a:buNone/>
              <a:defRPr sz="3000" b="0" i="0" u="none" strike="noStrike" cap="none">
                <a:solidFill>
                  <a:schemeClr val="dk1"/>
                </a:solidFill>
                <a:latin typeface="Calibri"/>
                <a:ea typeface="Calibri"/>
                <a:cs typeface="Calibri"/>
                <a:sym typeface="Calibri"/>
              </a:defRPr>
            </a:lvl2pPr>
            <a:lvl3pPr marL="1507590" marR="0" lvl="2" indent="-3969" algn="l" rtl="0">
              <a:spcBef>
                <a:spcPts val="0"/>
              </a:spcBef>
              <a:buNone/>
              <a:defRPr sz="3000" b="0" i="0" u="none" strike="noStrike" cap="none">
                <a:solidFill>
                  <a:schemeClr val="dk1"/>
                </a:solidFill>
                <a:latin typeface="Calibri"/>
                <a:ea typeface="Calibri"/>
                <a:cs typeface="Calibri"/>
                <a:sym typeface="Calibri"/>
              </a:defRPr>
            </a:lvl3pPr>
            <a:lvl4pPr marL="2261384" marR="0" lvl="3" indent="-5955" algn="l" rtl="0">
              <a:spcBef>
                <a:spcPts val="0"/>
              </a:spcBef>
              <a:buNone/>
              <a:defRPr sz="3000" b="0" i="0" u="none" strike="noStrike" cap="none">
                <a:solidFill>
                  <a:schemeClr val="dk1"/>
                </a:solidFill>
                <a:latin typeface="Calibri"/>
                <a:ea typeface="Calibri"/>
                <a:cs typeface="Calibri"/>
                <a:sym typeface="Calibri"/>
              </a:defRPr>
            </a:lvl4pPr>
            <a:lvl5pPr marL="3015179" marR="0" lvl="4" indent="-7940" algn="l" rtl="0">
              <a:spcBef>
                <a:spcPts val="0"/>
              </a:spcBef>
              <a:buNone/>
              <a:defRPr sz="3000" b="0" i="0" u="none" strike="noStrike" cap="none">
                <a:solidFill>
                  <a:schemeClr val="dk1"/>
                </a:solidFill>
                <a:latin typeface="Calibri"/>
                <a:ea typeface="Calibri"/>
                <a:cs typeface="Calibri"/>
                <a:sym typeface="Calibri"/>
              </a:defRPr>
            </a:lvl5pPr>
            <a:lvl6pPr marL="3768974" marR="0" lvl="5" indent="-9926" algn="l" rtl="0">
              <a:spcBef>
                <a:spcPts val="0"/>
              </a:spcBef>
              <a:buNone/>
              <a:defRPr sz="3000" b="0" i="0" u="none" strike="noStrike" cap="none">
                <a:solidFill>
                  <a:schemeClr val="dk1"/>
                </a:solidFill>
                <a:latin typeface="Calibri"/>
                <a:ea typeface="Calibri"/>
                <a:cs typeface="Calibri"/>
                <a:sym typeface="Calibri"/>
              </a:defRPr>
            </a:lvl6pPr>
            <a:lvl7pPr marL="4522769" marR="0" lvl="6" indent="-11910" algn="l" rtl="0">
              <a:spcBef>
                <a:spcPts val="0"/>
              </a:spcBef>
              <a:buNone/>
              <a:defRPr sz="3000" b="0" i="0" u="none" strike="noStrike" cap="none">
                <a:solidFill>
                  <a:schemeClr val="dk1"/>
                </a:solidFill>
                <a:latin typeface="Calibri"/>
                <a:ea typeface="Calibri"/>
                <a:cs typeface="Calibri"/>
                <a:sym typeface="Calibri"/>
              </a:defRPr>
            </a:lvl7pPr>
            <a:lvl8pPr marL="5276564" marR="0" lvl="7" indent="-471" algn="l" rtl="0">
              <a:spcBef>
                <a:spcPts val="0"/>
              </a:spcBef>
              <a:buNone/>
              <a:defRPr sz="3000" b="0" i="0" u="none" strike="noStrike" cap="none">
                <a:solidFill>
                  <a:schemeClr val="dk1"/>
                </a:solidFill>
                <a:latin typeface="Calibri"/>
                <a:ea typeface="Calibri"/>
                <a:cs typeface="Calibri"/>
                <a:sym typeface="Calibri"/>
              </a:defRPr>
            </a:lvl8pPr>
            <a:lvl9pPr marL="6030359" marR="0" lvl="8" indent="-2458" algn="l" rtl="0">
              <a:spcBef>
                <a:spcPts val="0"/>
              </a:spcBef>
              <a:buNone/>
              <a:defRPr sz="3000" b="0" i="0" u="none" strike="noStrike" cap="none">
                <a:solidFill>
                  <a:schemeClr val="dk1"/>
                </a:solidFill>
                <a:latin typeface="Calibri"/>
                <a:ea typeface="Calibri"/>
                <a:cs typeface="Calibri"/>
                <a:sym typeface="Calibri"/>
              </a:defRPr>
            </a:lvl9pPr>
          </a:lstStyle>
          <a:p>
            <a:endParaRPr lang="en-US" dirty="0"/>
          </a:p>
        </p:txBody>
      </p:sp>
      <p:sp>
        <p:nvSpPr>
          <p:cNvPr id="4" name="Shape 4"/>
          <p:cNvSpPr txBox="1">
            <a:spLocks noGrp="1"/>
          </p:cNvSpPr>
          <p:nvPr>
            <p:ph type="dt" idx="10"/>
          </p:nvPr>
        </p:nvSpPr>
        <p:spPr>
          <a:xfrm>
            <a:off x="4143587" y="0"/>
            <a:ext cx="3169919" cy="480060"/>
          </a:xfrm>
          <a:prstGeom prst="rect">
            <a:avLst/>
          </a:prstGeom>
          <a:noFill/>
          <a:ln>
            <a:noFill/>
          </a:ln>
        </p:spPr>
        <p:txBody>
          <a:bodyPr lIns="96645" tIns="96645" rIns="96645" bIns="96645" anchor="t" anchorCtr="0"/>
          <a:lstStyle>
            <a:lvl1pPr marL="0" marR="0" lvl="0" indent="0" algn="r" rtl="0">
              <a:spcBef>
                <a:spcPts val="0"/>
              </a:spcBef>
              <a:buNone/>
              <a:defRPr sz="1300" b="0" i="0" u="none" strike="noStrike" cap="none">
                <a:solidFill>
                  <a:schemeClr val="dk1"/>
                </a:solidFill>
                <a:latin typeface="Lucida grande light"/>
                <a:ea typeface="Lucida grande light"/>
                <a:cs typeface="Lato Light"/>
                <a:sym typeface="Lato Light"/>
              </a:defRPr>
            </a:lvl1pPr>
            <a:lvl2pPr marL="753795" marR="0" lvl="1" indent="-1984" algn="l" rtl="0">
              <a:spcBef>
                <a:spcPts val="0"/>
              </a:spcBef>
              <a:buNone/>
              <a:defRPr sz="3000" b="0" i="0" u="none" strike="noStrike" cap="none">
                <a:solidFill>
                  <a:schemeClr val="dk1"/>
                </a:solidFill>
                <a:latin typeface="Calibri"/>
                <a:ea typeface="Calibri"/>
                <a:cs typeface="Calibri"/>
                <a:sym typeface="Calibri"/>
              </a:defRPr>
            </a:lvl2pPr>
            <a:lvl3pPr marL="1507590" marR="0" lvl="2" indent="-3969" algn="l" rtl="0">
              <a:spcBef>
                <a:spcPts val="0"/>
              </a:spcBef>
              <a:buNone/>
              <a:defRPr sz="3000" b="0" i="0" u="none" strike="noStrike" cap="none">
                <a:solidFill>
                  <a:schemeClr val="dk1"/>
                </a:solidFill>
                <a:latin typeface="Calibri"/>
                <a:ea typeface="Calibri"/>
                <a:cs typeface="Calibri"/>
                <a:sym typeface="Calibri"/>
              </a:defRPr>
            </a:lvl3pPr>
            <a:lvl4pPr marL="2261384" marR="0" lvl="3" indent="-5955" algn="l" rtl="0">
              <a:spcBef>
                <a:spcPts val="0"/>
              </a:spcBef>
              <a:buNone/>
              <a:defRPr sz="3000" b="0" i="0" u="none" strike="noStrike" cap="none">
                <a:solidFill>
                  <a:schemeClr val="dk1"/>
                </a:solidFill>
                <a:latin typeface="Calibri"/>
                <a:ea typeface="Calibri"/>
                <a:cs typeface="Calibri"/>
                <a:sym typeface="Calibri"/>
              </a:defRPr>
            </a:lvl4pPr>
            <a:lvl5pPr marL="3015179" marR="0" lvl="4" indent="-7940" algn="l" rtl="0">
              <a:spcBef>
                <a:spcPts val="0"/>
              </a:spcBef>
              <a:buNone/>
              <a:defRPr sz="3000" b="0" i="0" u="none" strike="noStrike" cap="none">
                <a:solidFill>
                  <a:schemeClr val="dk1"/>
                </a:solidFill>
                <a:latin typeface="Calibri"/>
                <a:ea typeface="Calibri"/>
                <a:cs typeface="Calibri"/>
                <a:sym typeface="Calibri"/>
              </a:defRPr>
            </a:lvl5pPr>
            <a:lvl6pPr marL="3768974" marR="0" lvl="5" indent="-9926" algn="l" rtl="0">
              <a:spcBef>
                <a:spcPts val="0"/>
              </a:spcBef>
              <a:buNone/>
              <a:defRPr sz="3000" b="0" i="0" u="none" strike="noStrike" cap="none">
                <a:solidFill>
                  <a:schemeClr val="dk1"/>
                </a:solidFill>
                <a:latin typeface="Calibri"/>
                <a:ea typeface="Calibri"/>
                <a:cs typeface="Calibri"/>
                <a:sym typeface="Calibri"/>
              </a:defRPr>
            </a:lvl6pPr>
            <a:lvl7pPr marL="4522769" marR="0" lvl="6" indent="-11910" algn="l" rtl="0">
              <a:spcBef>
                <a:spcPts val="0"/>
              </a:spcBef>
              <a:buNone/>
              <a:defRPr sz="3000" b="0" i="0" u="none" strike="noStrike" cap="none">
                <a:solidFill>
                  <a:schemeClr val="dk1"/>
                </a:solidFill>
                <a:latin typeface="Calibri"/>
                <a:ea typeface="Calibri"/>
                <a:cs typeface="Calibri"/>
                <a:sym typeface="Calibri"/>
              </a:defRPr>
            </a:lvl7pPr>
            <a:lvl8pPr marL="5276564" marR="0" lvl="7" indent="-471" algn="l" rtl="0">
              <a:spcBef>
                <a:spcPts val="0"/>
              </a:spcBef>
              <a:buNone/>
              <a:defRPr sz="3000" b="0" i="0" u="none" strike="noStrike" cap="none">
                <a:solidFill>
                  <a:schemeClr val="dk1"/>
                </a:solidFill>
                <a:latin typeface="Calibri"/>
                <a:ea typeface="Calibri"/>
                <a:cs typeface="Calibri"/>
                <a:sym typeface="Calibri"/>
              </a:defRPr>
            </a:lvl8pPr>
            <a:lvl9pPr marL="6030359" marR="0" lvl="8" indent="-2458" algn="l" rtl="0">
              <a:spcBef>
                <a:spcPts val="0"/>
              </a:spcBef>
              <a:buNone/>
              <a:defRPr sz="3000" b="0" i="0" u="none" strike="noStrike" cap="none">
                <a:solidFill>
                  <a:schemeClr val="dk1"/>
                </a:solidFill>
                <a:latin typeface="Calibri"/>
                <a:ea typeface="Calibri"/>
                <a:cs typeface="Calibri"/>
                <a:sym typeface="Calibri"/>
              </a:defRPr>
            </a:lvl9pPr>
          </a:lstStyle>
          <a:p>
            <a:endParaRPr lang="en-US" dirty="0"/>
          </a:p>
        </p:txBody>
      </p:sp>
      <p:sp>
        <p:nvSpPr>
          <p:cNvPr id="5" name="Shape 5"/>
          <p:cNvSpPr>
            <a:spLocks noGrp="1" noRot="1" noChangeAspect="1"/>
          </p:cNvSpPr>
          <p:nvPr>
            <p:ph type="sldImg" idx="3"/>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marL="0" marR="0" lvl="0" indent="0" algn="l" rtl="0">
              <a:spcBef>
                <a:spcPts val="0"/>
              </a:spcBef>
              <a:buNone/>
              <a:defRPr sz="1871" b="0" i="0" u="none" strike="noStrike" cap="none">
                <a:solidFill>
                  <a:schemeClr val="dk1"/>
                </a:solidFill>
                <a:latin typeface="Lato Light"/>
                <a:ea typeface="Lato Light"/>
                <a:cs typeface="Lato Light"/>
                <a:sym typeface="Lato Light"/>
              </a:defRPr>
            </a:lvl1pPr>
            <a:lvl2pPr marL="713078" marR="0" lvl="1" indent="-1877" algn="l" rtl="0">
              <a:spcBef>
                <a:spcPts val="0"/>
              </a:spcBef>
              <a:buNone/>
              <a:defRPr sz="1871" b="0" i="0" u="none" strike="noStrike" cap="none">
                <a:solidFill>
                  <a:schemeClr val="dk1"/>
                </a:solidFill>
                <a:latin typeface="Lato Light"/>
                <a:ea typeface="Lato Light"/>
                <a:cs typeface="Lato Light"/>
                <a:sym typeface="Lato Light"/>
              </a:defRPr>
            </a:lvl2pPr>
            <a:lvl3pPr marL="1426156" marR="0" lvl="2" indent="-3755" algn="l" rtl="0">
              <a:spcBef>
                <a:spcPts val="0"/>
              </a:spcBef>
              <a:buNone/>
              <a:defRPr sz="1871" b="0" i="0" u="none" strike="noStrike" cap="none">
                <a:solidFill>
                  <a:schemeClr val="dk1"/>
                </a:solidFill>
                <a:latin typeface="Lato Light"/>
                <a:ea typeface="Lato Light"/>
                <a:cs typeface="Lato Light"/>
                <a:sym typeface="Lato Light"/>
              </a:defRPr>
            </a:lvl3pPr>
            <a:lvl4pPr marL="2139234" marR="0" lvl="3" indent="-5633" algn="l" rtl="0">
              <a:spcBef>
                <a:spcPts val="0"/>
              </a:spcBef>
              <a:buNone/>
              <a:defRPr sz="1871" b="0" i="0" u="none" strike="noStrike" cap="none">
                <a:solidFill>
                  <a:schemeClr val="dk1"/>
                </a:solidFill>
                <a:latin typeface="Lato Light"/>
                <a:ea typeface="Lato Light"/>
                <a:cs typeface="Lato Light"/>
                <a:sym typeface="Lato Light"/>
              </a:defRPr>
            </a:lvl4pPr>
            <a:lvl5pPr marL="2852312" marR="0" lvl="4" indent="-7511" algn="l" rtl="0">
              <a:spcBef>
                <a:spcPts val="0"/>
              </a:spcBef>
              <a:buNone/>
              <a:defRPr sz="1871" b="0" i="0" u="none" strike="noStrike" cap="none">
                <a:solidFill>
                  <a:schemeClr val="dk1"/>
                </a:solidFill>
                <a:latin typeface="Lato Light"/>
                <a:ea typeface="Lato Light"/>
                <a:cs typeface="Lato Light"/>
                <a:sym typeface="Lato Light"/>
              </a:defRPr>
            </a:lvl5pPr>
            <a:lvl6pPr marL="3565390" marR="0" lvl="5" indent="-9390" algn="l" rtl="0">
              <a:spcBef>
                <a:spcPts val="0"/>
              </a:spcBef>
              <a:buNone/>
              <a:defRPr sz="1871" b="0" i="0" u="none" strike="noStrike" cap="none">
                <a:solidFill>
                  <a:schemeClr val="dk1"/>
                </a:solidFill>
                <a:latin typeface="Calibri"/>
                <a:ea typeface="Calibri"/>
                <a:cs typeface="Calibri"/>
                <a:sym typeface="Calibri"/>
              </a:defRPr>
            </a:lvl6pPr>
            <a:lvl7pPr marL="4278468" marR="0" lvl="6" indent="-11267" algn="l" rtl="0">
              <a:spcBef>
                <a:spcPts val="0"/>
              </a:spcBef>
              <a:buNone/>
              <a:defRPr sz="1871" b="0" i="0" u="none" strike="noStrike" cap="none">
                <a:solidFill>
                  <a:schemeClr val="dk1"/>
                </a:solidFill>
                <a:latin typeface="Calibri"/>
                <a:ea typeface="Calibri"/>
                <a:cs typeface="Calibri"/>
                <a:sym typeface="Calibri"/>
              </a:defRPr>
            </a:lvl7pPr>
            <a:lvl8pPr marL="4991547" marR="0" lvl="7" indent="-446" algn="l" rtl="0">
              <a:spcBef>
                <a:spcPts val="0"/>
              </a:spcBef>
              <a:buNone/>
              <a:defRPr sz="1871" b="0" i="0" u="none" strike="noStrike" cap="none">
                <a:solidFill>
                  <a:schemeClr val="dk1"/>
                </a:solidFill>
                <a:latin typeface="Calibri"/>
                <a:ea typeface="Calibri"/>
                <a:cs typeface="Calibri"/>
                <a:sym typeface="Calibri"/>
              </a:defRPr>
            </a:lvl8pPr>
            <a:lvl9pPr marL="5704625" marR="0" lvl="8" indent="-2325" algn="l" rtl="0">
              <a:spcBef>
                <a:spcPts val="0"/>
              </a:spcBef>
              <a:buNone/>
              <a:defRPr sz="1871" b="0" i="0" u="none" strike="noStrike" cap="none">
                <a:solidFill>
                  <a:schemeClr val="dk1"/>
                </a:solidFill>
                <a:latin typeface="Calibri"/>
                <a:ea typeface="Calibri"/>
                <a:cs typeface="Calibri"/>
                <a:sym typeface="Calibri"/>
              </a:defRPr>
            </a:lvl9pPr>
          </a:lstStyle>
          <a:p>
            <a:endParaRPr dirty="0"/>
          </a:p>
        </p:txBody>
      </p:sp>
      <p:sp>
        <p:nvSpPr>
          <p:cNvPr id="7" name="Shape 7"/>
          <p:cNvSpPr txBox="1">
            <a:spLocks noGrp="1"/>
          </p:cNvSpPr>
          <p:nvPr>
            <p:ph type="ftr" idx="11"/>
          </p:nvPr>
        </p:nvSpPr>
        <p:spPr>
          <a:xfrm>
            <a:off x="1" y="9119474"/>
            <a:ext cx="3169919" cy="480060"/>
          </a:xfrm>
          <a:prstGeom prst="rect">
            <a:avLst/>
          </a:prstGeom>
          <a:noFill/>
          <a:ln>
            <a:noFill/>
          </a:ln>
        </p:spPr>
        <p:txBody>
          <a:bodyPr lIns="96645" tIns="96645" rIns="96645" bIns="96645" anchor="b" anchorCtr="0"/>
          <a:lstStyle>
            <a:lvl1pPr marL="0" marR="0" lvl="0" indent="0" algn="l" rtl="0">
              <a:spcBef>
                <a:spcPts val="0"/>
              </a:spcBef>
              <a:buNone/>
              <a:defRPr sz="1300" b="0" i="0" u="none" strike="noStrike" cap="none">
                <a:solidFill>
                  <a:schemeClr val="dk1"/>
                </a:solidFill>
                <a:latin typeface="Lucida grande light"/>
                <a:ea typeface="Lucida grande light"/>
                <a:cs typeface="Lato Light"/>
                <a:sym typeface="Lato Light"/>
              </a:defRPr>
            </a:lvl1pPr>
            <a:lvl2pPr marL="753795" marR="0" lvl="1" indent="-1984" algn="l" rtl="0">
              <a:spcBef>
                <a:spcPts val="0"/>
              </a:spcBef>
              <a:buNone/>
              <a:defRPr sz="3000" b="0" i="0" u="none" strike="noStrike" cap="none">
                <a:solidFill>
                  <a:schemeClr val="dk1"/>
                </a:solidFill>
                <a:latin typeface="Calibri"/>
                <a:ea typeface="Calibri"/>
                <a:cs typeface="Calibri"/>
                <a:sym typeface="Calibri"/>
              </a:defRPr>
            </a:lvl2pPr>
            <a:lvl3pPr marL="1507590" marR="0" lvl="2" indent="-3969" algn="l" rtl="0">
              <a:spcBef>
                <a:spcPts val="0"/>
              </a:spcBef>
              <a:buNone/>
              <a:defRPr sz="3000" b="0" i="0" u="none" strike="noStrike" cap="none">
                <a:solidFill>
                  <a:schemeClr val="dk1"/>
                </a:solidFill>
                <a:latin typeface="Calibri"/>
                <a:ea typeface="Calibri"/>
                <a:cs typeface="Calibri"/>
                <a:sym typeface="Calibri"/>
              </a:defRPr>
            </a:lvl3pPr>
            <a:lvl4pPr marL="2261384" marR="0" lvl="3" indent="-5955" algn="l" rtl="0">
              <a:spcBef>
                <a:spcPts val="0"/>
              </a:spcBef>
              <a:buNone/>
              <a:defRPr sz="3000" b="0" i="0" u="none" strike="noStrike" cap="none">
                <a:solidFill>
                  <a:schemeClr val="dk1"/>
                </a:solidFill>
                <a:latin typeface="Calibri"/>
                <a:ea typeface="Calibri"/>
                <a:cs typeface="Calibri"/>
                <a:sym typeface="Calibri"/>
              </a:defRPr>
            </a:lvl4pPr>
            <a:lvl5pPr marL="3015179" marR="0" lvl="4" indent="-7940" algn="l" rtl="0">
              <a:spcBef>
                <a:spcPts val="0"/>
              </a:spcBef>
              <a:buNone/>
              <a:defRPr sz="3000" b="0" i="0" u="none" strike="noStrike" cap="none">
                <a:solidFill>
                  <a:schemeClr val="dk1"/>
                </a:solidFill>
                <a:latin typeface="Calibri"/>
                <a:ea typeface="Calibri"/>
                <a:cs typeface="Calibri"/>
                <a:sym typeface="Calibri"/>
              </a:defRPr>
            </a:lvl5pPr>
            <a:lvl6pPr marL="3768974" marR="0" lvl="5" indent="-9926" algn="l" rtl="0">
              <a:spcBef>
                <a:spcPts val="0"/>
              </a:spcBef>
              <a:buNone/>
              <a:defRPr sz="3000" b="0" i="0" u="none" strike="noStrike" cap="none">
                <a:solidFill>
                  <a:schemeClr val="dk1"/>
                </a:solidFill>
                <a:latin typeface="Calibri"/>
                <a:ea typeface="Calibri"/>
                <a:cs typeface="Calibri"/>
                <a:sym typeface="Calibri"/>
              </a:defRPr>
            </a:lvl6pPr>
            <a:lvl7pPr marL="4522769" marR="0" lvl="6" indent="-11910" algn="l" rtl="0">
              <a:spcBef>
                <a:spcPts val="0"/>
              </a:spcBef>
              <a:buNone/>
              <a:defRPr sz="3000" b="0" i="0" u="none" strike="noStrike" cap="none">
                <a:solidFill>
                  <a:schemeClr val="dk1"/>
                </a:solidFill>
                <a:latin typeface="Calibri"/>
                <a:ea typeface="Calibri"/>
                <a:cs typeface="Calibri"/>
                <a:sym typeface="Calibri"/>
              </a:defRPr>
            </a:lvl7pPr>
            <a:lvl8pPr marL="5276564" marR="0" lvl="7" indent="-471" algn="l" rtl="0">
              <a:spcBef>
                <a:spcPts val="0"/>
              </a:spcBef>
              <a:buNone/>
              <a:defRPr sz="3000" b="0" i="0" u="none" strike="noStrike" cap="none">
                <a:solidFill>
                  <a:schemeClr val="dk1"/>
                </a:solidFill>
                <a:latin typeface="Calibri"/>
                <a:ea typeface="Calibri"/>
                <a:cs typeface="Calibri"/>
                <a:sym typeface="Calibri"/>
              </a:defRPr>
            </a:lvl8pPr>
            <a:lvl9pPr marL="6030359" marR="0" lvl="8" indent="-2458" algn="l" rtl="0">
              <a:spcBef>
                <a:spcPts val="0"/>
              </a:spcBef>
              <a:buNone/>
              <a:defRPr sz="3000" b="0" i="0" u="none" strike="noStrike" cap="none">
                <a:solidFill>
                  <a:schemeClr val="dk1"/>
                </a:solidFill>
                <a:latin typeface="Calibri"/>
                <a:ea typeface="Calibri"/>
                <a:cs typeface="Calibri"/>
                <a:sym typeface="Calibri"/>
              </a:defRPr>
            </a:lvl9pPr>
          </a:lstStyle>
          <a:p>
            <a:endParaRPr lang="en-US" dirty="0"/>
          </a:p>
        </p:txBody>
      </p:sp>
      <p:sp>
        <p:nvSpPr>
          <p:cNvPr id="8" name="Shape 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lvl1pPr>
              <a:defRPr>
                <a:latin typeface="Lucida grande light"/>
              </a:defRPr>
            </a:lvl1pPr>
          </a:lstStyle>
          <a:p>
            <a:pPr algn="r">
              <a:buSzPct val="25000"/>
            </a:pPr>
            <a:fld id="{00000000-1234-1234-1234-123412341234}" type="slidenum">
              <a:rPr lang="en-US" sz="1300" smtClean="0">
                <a:solidFill>
                  <a:schemeClr val="dk1"/>
                </a:solidFill>
                <a:ea typeface="Lato Light"/>
                <a:cs typeface="Lato Light"/>
                <a:sym typeface="Lato Light"/>
              </a:rPr>
              <a:pPr algn="r">
                <a:buSzPct val="25000"/>
              </a:pPr>
              <a:t>‹#›</a:t>
            </a:fld>
            <a:endParaRPr lang="en-US" sz="1300" dirty="0">
              <a:solidFill>
                <a:schemeClr val="dk1"/>
              </a:solidFill>
              <a:ea typeface="Lato Light"/>
              <a:cs typeface="Lato Light"/>
              <a:sym typeface="Lato Light"/>
            </a:endParaRPr>
          </a:p>
        </p:txBody>
      </p:sp>
    </p:spTree>
    <p:extLst>
      <p:ext uri="{BB962C8B-B14F-4D97-AF65-F5344CB8AC3E}">
        <p14:creationId xmlns:p14="http://schemas.microsoft.com/office/powerpoint/2010/main" val="26242779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grande ligh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buSzPct val="25000"/>
            </a:pPr>
            <a:endParaRPr sz="2000" dirty="0">
              <a:latin typeface="Lucida grande light"/>
            </a:endParaRPr>
          </a:p>
        </p:txBody>
      </p:sp>
      <p:sp>
        <p:nvSpPr>
          <p:cNvPr id="48" name="Shape 4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lgn="r">
              <a:buSzPct val="25000"/>
            </a:pPr>
            <a:fld id="{00000000-1234-1234-1234-123412341234}" type="slidenum">
              <a:rPr lang="en-US" sz="1300">
                <a:solidFill>
                  <a:schemeClr val="dk1"/>
                </a:solidFill>
                <a:ea typeface="Lato Light"/>
                <a:cs typeface="Lato Light"/>
                <a:sym typeface="Lato Light"/>
              </a:rPr>
              <a:pPr algn="r">
                <a:buSzPct val="25000"/>
              </a:pPr>
              <a:t>1</a:t>
            </a:fld>
            <a:endParaRPr lang="en-US" sz="1300" dirty="0">
              <a:solidFill>
                <a:schemeClr val="dk1"/>
              </a:solidFill>
              <a:ea typeface="Lato Light"/>
              <a:cs typeface="Lato Light"/>
              <a:sym typeface="Lato Light"/>
            </a:endParaRPr>
          </a:p>
        </p:txBody>
      </p:sp>
    </p:spTree>
    <p:extLst>
      <p:ext uri="{BB962C8B-B14F-4D97-AF65-F5344CB8AC3E}">
        <p14:creationId xmlns:p14="http://schemas.microsoft.com/office/powerpoint/2010/main" val="170546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10</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288590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11</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10169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12</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960434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13</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151112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14</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359737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15</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4101255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16</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90354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17</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034129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18</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921297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19</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43430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2</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010140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20</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171937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41</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233922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42</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4189412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43</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86196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3</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64312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4</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75930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5</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2542207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6</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417307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7</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82478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8</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00667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31B9A8F-CCF4-4314-8421-ABBEE96B5D9F}" type="slidenum">
              <a:rPr lang="he-IL" smtClean="0">
                <a:latin typeface="Arial" pitchFamily="34" charset="0"/>
                <a:cs typeface="Arial" pitchFamily="34" charset="0"/>
              </a:rPr>
              <a:pPr/>
              <a:t>9</a:t>
            </a:fld>
            <a:endParaRPr lang="en-US" dirty="0">
              <a:latin typeface="Arial" pitchFamily="34" charset="0"/>
              <a:cs typeface="Arial"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68368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Shape 19"/>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89ED09-641C-4F53-BDDA-EE4ECAD4498E}"/>
              </a:ext>
            </a:extLst>
          </p:cNvPr>
          <p:cNvSpPr>
            <a:spLocks noGrp="1"/>
          </p:cNvSpPr>
          <p:nvPr>
            <p:ph sz="quarter" idx="10"/>
          </p:nvPr>
        </p:nvSpPr>
        <p:spPr>
          <a:xfrm>
            <a:off x="10267950" y="1721304"/>
            <a:ext cx="7491412" cy="683849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8" name="Title 8">
            <a:extLst>
              <a:ext uri="{FF2B5EF4-FFF2-40B4-BE49-F238E27FC236}">
                <a16:creationId xmlns:a16="http://schemas.microsoft.com/office/drawing/2014/main" xmlns="" id="{46D6BB36-B9DF-44D7-934F-9510A44ED259}"/>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 Master title style</a:t>
            </a:r>
            <a:endParaRPr lang="he-IL" dirty="0"/>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userDrawn="1">
          <p15:clr>
            <a:srgbClr val="FBAE40"/>
          </p15:clr>
        </p15:guide>
        <p15:guide id="2" pos="64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Picture">
    <p:spTree>
      <p:nvGrpSpPr>
        <p:cNvPr id="1" name="Shape 21"/>
        <p:cNvGrpSpPr/>
        <p:nvPr/>
      </p:nvGrpSpPr>
      <p:grpSpPr>
        <a:xfrm>
          <a:off x="0" y="0"/>
          <a:ext cx="0" cy="0"/>
          <a:chOff x="0" y="0"/>
          <a:chExt cx="0" cy="0"/>
        </a:xfrm>
      </p:grpSpPr>
      <p:sp>
        <p:nvSpPr>
          <p:cNvPr id="22" name="Shape 22"/>
          <p:cNvSpPr>
            <a:spLocks noGrp="1"/>
          </p:cNvSpPr>
          <p:nvPr>
            <p:ph type="pic" idx="2"/>
          </p:nvPr>
        </p:nvSpPr>
        <p:spPr>
          <a:xfrm>
            <a:off x="0" y="0"/>
            <a:ext cx="20320000" cy="11430000"/>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BFBFBF"/>
              </a:buClr>
              <a:buFont typeface="Arial"/>
              <a:buNone/>
              <a:defRPr sz="3501" b="0" i="0" u="none" strike="noStrike" cap="none">
                <a:solidFill>
                  <a:srgbClr val="BFBFBF"/>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
        <p:nvSpPr>
          <p:cNvPr id="3" name="Title 8">
            <a:extLst>
              <a:ext uri="{FF2B5EF4-FFF2-40B4-BE49-F238E27FC236}">
                <a16:creationId xmlns:a16="http://schemas.microsoft.com/office/drawing/2014/main" xmlns="" id="{DF8B2342-842A-4C89-8AEC-477B5802316C}"/>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a:t>
            </a:r>
            <a:endParaRPr lang="he-IL" dirty="0"/>
          </a:p>
        </p:txBody>
      </p:sp>
    </p:spTree>
    <p:extLst>
      <p:ext uri="{BB962C8B-B14F-4D97-AF65-F5344CB8AC3E}">
        <p14:creationId xmlns:p14="http://schemas.microsoft.com/office/powerpoint/2010/main" val="359745707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p15:clr>
            <a:srgbClr val="FBAE40"/>
          </p15:clr>
        </p15:guide>
        <p15:guide id="2" pos="64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ortfolio-2">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6309428" y="2709001"/>
            <a:ext cx="3862351" cy="3858821"/>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
        <p:nvSpPr>
          <p:cNvPr id="38" name="Shape 38"/>
          <p:cNvSpPr>
            <a:spLocks noGrp="1"/>
          </p:cNvSpPr>
          <p:nvPr>
            <p:ph type="pic" idx="3"/>
          </p:nvPr>
        </p:nvSpPr>
        <p:spPr>
          <a:xfrm>
            <a:off x="10282864" y="2690433"/>
            <a:ext cx="7825280" cy="7723830"/>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
        <p:nvSpPr>
          <p:cNvPr id="39" name="Shape 39"/>
          <p:cNvSpPr>
            <a:spLocks noGrp="1"/>
          </p:cNvSpPr>
          <p:nvPr>
            <p:ph type="pic" idx="4"/>
          </p:nvPr>
        </p:nvSpPr>
        <p:spPr>
          <a:xfrm>
            <a:off x="2329489" y="6555447"/>
            <a:ext cx="3862351" cy="3858824"/>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3037234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Half_picture">
    <p:spTree>
      <p:nvGrpSpPr>
        <p:cNvPr id="1" name=""/>
        <p:cNvGrpSpPr/>
        <p:nvPr/>
      </p:nvGrpSpPr>
      <p:grpSpPr>
        <a:xfrm>
          <a:off x="0" y="0"/>
          <a:ext cx="0" cy="0"/>
          <a:chOff x="0" y="0"/>
          <a:chExt cx="0" cy="0"/>
        </a:xfrm>
      </p:grpSpPr>
      <p:sp>
        <p:nvSpPr>
          <p:cNvPr id="3" name="Rectangle 2"/>
          <p:cNvSpPr/>
          <p:nvPr userDrawn="1"/>
        </p:nvSpPr>
        <p:spPr>
          <a:xfrm>
            <a:off x="9406645" y="483221"/>
            <a:ext cx="1580168" cy="57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2" name="Picture Placeholder 13"/>
          <p:cNvSpPr>
            <a:spLocks noGrp="1"/>
          </p:cNvSpPr>
          <p:nvPr>
            <p:ph type="pic" sz="quarter" idx="13"/>
          </p:nvPr>
        </p:nvSpPr>
        <p:spPr>
          <a:xfrm>
            <a:off x="10151157" y="0"/>
            <a:ext cx="10168843" cy="11430000"/>
          </a:xfrm>
          <a:effectLst/>
        </p:spPr>
        <p:txBody>
          <a:bodyPr>
            <a:normAutofit/>
          </a:bodyPr>
          <a:lstStyle>
            <a:lvl1pPr marL="0" indent="0">
              <a:buNone/>
              <a:defRPr sz="3501">
                <a:ln>
                  <a:noFill/>
                </a:ln>
                <a:solidFill>
                  <a:schemeClr val="bg1">
                    <a:lumMod val="85000"/>
                  </a:schemeClr>
                </a:solidFill>
                <a:latin typeface="Lucida grande light"/>
                <a:ea typeface="Lucida grande light"/>
                <a:cs typeface="Lato Light" charset="0"/>
              </a:defRPr>
            </a:lvl1pPr>
          </a:lstStyle>
          <a:p>
            <a:endParaRPr lang="en-US" dirty="0"/>
          </a:p>
        </p:txBody>
      </p:sp>
    </p:spTree>
    <p:extLst>
      <p:ext uri="{BB962C8B-B14F-4D97-AF65-F5344CB8AC3E}">
        <p14:creationId xmlns:p14="http://schemas.microsoft.com/office/powerpoint/2010/main" val="102952934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creen Mockup">
    <p:spTree>
      <p:nvGrpSpPr>
        <p:cNvPr id="1" name="Shape 19"/>
        <p:cNvGrpSpPr/>
        <p:nvPr/>
      </p:nvGrpSpPr>
      <p:grpSpPr>
        <a:xfrm>
          <a:off x="0" y="0"/>
          <a:ext cx="0" cy="0"/>
          <a:chOff x="0" y="0"/>
          <a:chExt cx="0" cy="0"/>
        </a:xfrm>
      </p:grpSpPr>
      <p:sp>
        <p:nvSpPr>
          <p:cNvPr id="9" name="Title 1">
            <a:extLst>
              <a:ext uri="{FF2B5EF4-FFF2-40B4-BE49-F238E27FC236}">
                <a16:creationId xmlns:a16="http://schemas.microsoft.com/office/drawing/2014/main" xmlns="" id="{E15724C0-DA0E-49D1-BE0D-77666BEF2495}"/>
              </a:ext>
            </a:extLst>
          </p:cNvPr>
          <p:cNvSpPr>
            <a:spLocks noGrp="1"/>
          </p:cNvSpPr>
          <p:nvPr>
            <p:ph type="title"/>
          </p:nvPr>
        </p:nvSpPr>
        <p:spPr>
          <a:xfrm>
            <a:off x="2166938" y="608013"/>
            <a:ext cx="11125200" cy="1575629"/>
          </a:xfrm>
        </p:spPr>
        <p:txBody>
          <a:bodyPr>
            <a:normAutofit/>
          </a:bodyPr>
          <a:lstStyle>
            <a:lvl1pPr>
              <a:defRPr sz="6000" b="1"/>
            </a:lvl1pPr>
          </a:lstStyle>
          <a:p>
            <a:r>
              <a:rPr lang="en-US" dirty="0"/>
              <a:t>Click to edit Master title style</a:t>
            </a:r>
          </a:p>
        </p:txBody>
      </p:sp>
    </p:spTree>
    <p:extLst>
      <p:ext uri="{BB962C8B-B14F-4D97-AF65-F5344CB8AC3E}">
        <p14:creationId xmlns:p14="http://schemas.microsoft.com/office/powerpoint/2010/main" val="211124307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p15:clr>
            <a:srgbClr val="FBAE40"/>
          </p15:clr>
        </p15:guide>
        <p15:guide id="2" pos="64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440DD5D8-F579-4C9D-AAF3-793FDC356FB1}" type="datetimeFigureOut">
              <a:rPr lang="he-IL" smtClean="0"/>
              <a:t>י"ד/סיון/תשע"ח</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B66A09F-4513-4E14-927E-0DF558DE6A6D}" type="slidenum">
              <a:rPr lang="he-IL" smtClean="0"/>
              <a:t>‹#›</a:t>
            </a:fld>
            <a:endParaRPr lang="he-IL"/>
          </a:p>
        </p:txBody>
      </p:sp>
    </p:spTree>
    <p:extLst>
      <p:ext uri="{BB962C8B-B14F-4D97-AF65-F5344CB8AC3E}">
        <p14:creationId xmlns:p14="http://schemas.microsoft.com/office/powerpoint/2010/main" val="2806895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550716"/>
            <a:ext cx="17272000" cy="2450042"/>
          </a:xfrm>
        </p:spPr>
        <p:txBody>
          <a:bodyPr/>
          <a:lstStyle/>
          <a:p>
            <a:r>
              <a:rPr lang="en-US"/>
              <a:t>Click to edit Master title style</a:t>
            </a:r>
          </a:p>
        </p:txBody>
      </p:sp>
      <p:sp>
        <p:nvSpPr>
          <p:cNvPr id="3" name="Subtitle 2"/>
          <p:cNvSpPr>
            <a:spLocks noGrp="1"/>
          </p:cNvSpPr>
          <p:nvPr>
            <p:ph type="subTitle" idx="1"/>
          </p:nvPr>
        </p:nvSpPr>
        <p:spPr>
          <a:xfrm>
            <a:off x="3048000" y="6477000"/>
            <a:ext cx="14224000" cy="2921000"/>
          </a:xfrm>
        </p:spPr>
        <p:txBody>
          <a:bodyPr/>
          <a:lstStyle>
            <a:lvl1pPr marL="0" indent="0" algn="ctr">
              <a:buNone/>
              <a:defRPr>
                <a:solidFill>
                  <a:schemeClr val="tx1">
                    <a:tint val="75000"/>
                  </a:schemeClr>
                </a:solidFill>
              </a:defRPr>
            </a:lvl1pPr>
            <a:lvl2pPr marL="952511" indent="0" algn="ctr">
              <a:buNone/>
              <a:defRPr>
                <a:solidFill>
                  <a:schemeClr val="tx1">
                    <a:tint val="75000"/>
                  </a:schemeClr>
                </a:solidFill>
              </a:defRPr>
            </a:lvl2pPr>
            <a:lvl3pPr marL="1905020" indent="0" algn="ctr">
              <a:buNone/>
              <a:defRPr>
                <a:solidFill>
                  <a:schemeClr val="tx1">
                    <a:tint val="75000"/>
                  </a:schemeClr>
                </a:solidFill>
              </a:defRPr>
            </a:lvl3pPr>
            <a:lvl4pPr marL="2857530" indent="0" algn="ctr">
              <a:buNone/>
              <a:defRPr>
                <a:solidFill>
                  <a:schemeClr val="tx1">
                    <a:tint val="75000"/>
                  </a:schemeClr>
                </a:solidFill>
              </a:defRPr>
            </a:lvl4pPr>
            <a:lvl5pPr marL="3810038" indent="0" algn="ctr">
              <a:buNone/>
              <a:defRPr>
                <a:solidFill>
                  <a:schemeClr val="tx1">
                    <a:tint val="75000"/>
                  </a:schemeClr>
                </a:solidFill>
              </a:defRPr>
            </a:lvl5pPr>
            <a:lvl6pPr marL="4762549" indent="0" algn="ctr">
              <a:buNone/>
              <a:defRPr>
                <a:solidFill>
                  <a:schemeClr val="tx1">
                    <a:tint val="75000"/>
                  </a:schemeClr>
                </a:solidFill>
              </a:defRPr>
            </a:lvl6pPr>
            <a:lvl7pPr marL="5715058" indent="0" algn="ctr">
              <a:buNone/>
              <a:defRPr>
                <a:solidFill>
                  <a:schemeClr val="tx1">
                    <a:tint val="75000"/>
                  </a:schemeClr>
                </a:solidFill>
              </a:defRPr>
            </a:lvl7pPr>
            <a:lvl8pPr marL="6667567" indent="0" algn="ctr">
              <a:buNone/>
              <a:defRPr>
                <a:solidFill>
                  <a:schemeClr val="tx1">
                    <a:tint val="75000"/>
                  </a:schemeClr>
                </a:solidFill>
              </a:defRPr>
            </a:lvl8pPr>
            <a:lvl9pPr marL="76200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D3215FA-3DA9-4099-BBCC-AAAF22A9281D}" type="datetimeFigureOut">
              <a:rPr lang="en-US" smtClean="0"/>
              <a:pPr/>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8008C3-B6BC-4A20-A8D5-EDEE5C826E43}" type="slidenum">
              <a:rPr lang="en-US" smtClean="0"/>
              <a:pPr/>
              <a:t>‹#›</a:t>
            </a:fld>
            <a:endParaRPr lang="en-US"/>
          </a:p>
        </p:txBody>
      </p:sp>
    </p:spTree>
    <p:extLst>
      <p:ext uri="{BB962C8B-B14F-4D97-AF65-F5344CB8AC3E}">
        <p14:creationId xmlns:p14="http://schemas.microsoft.com/office/powerpoint/2010/main" val="2392070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gular">
    <p:spTree>
      <p:nvGrpSpPr>
        <p:cNvPr id="1" name="Shape 19"/>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89ED09-641C-4F53-BDDA-EE4ECAD4498E}"/>
              </a:ext>
            </a:extLst>
          </p:cNvPr>
          <p:cNvSpPr>
            <a:spLocks noGrp="1"/>
          </p:cNvSpPr>
          <p:nvPr>
            <p:ph sz="quarter" idx="10"/>
          </p:nvPr>
        </p:nvSpPr>
        <p:spPr>
          <a:xfrm>
            <a:off x="10267950" y="1721304"/>
            <a:ext cx="7491412" cy="683849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8" name="Title 8">
            <a:extLst>
              <a:ext uri="{FF2B5EF4-FFF2-40B4-BE49-F238E27FC236}">
                <a16:creationId xmlns:a16="http://schemas.microsoft.com/office/drawing/2014/main" xmlns="" id="{46D6BB36-B9DF-44D7-934F-9510A44ED259}"/>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 Master title style</a:t>
            </a:r>
            <a:endParaRPr lang="he-IL" dirty="0"/>
          </a:p>
        </p:txBody>
      </p:sp>
    </p:spTree>
    <p:extLst>
      <p:ext uri="{BB962C8B-B14F-4D97-AF65-F5344CB8AC3E}">
        <p14:creationId xmlns:p14="http://schemas.microsoft.com/office/powerpoint/2010/main" val="282208274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p15:clr>
            <a:srgbClr val="FBAE40"/>
          </p15:clr>
        </p15:guide>
        <p15:guide id="2" pos="64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809DBD9-D4D1-46CC-9397-9FDF4B8631C9}"/>
              </a:ext>
            </a:extLst>
          </p:cNvPr>
          <p:cNvSpPr>
            <a:spLocks noGrp="1"/>
          </p:cNvSpPr>
          <p:nvPr>
            <p:ph type="dt" idx="10"/>
          </p:nvPr>
        </p:nvSpPr>
        <p:spPr>
          <a:xfrm>
            <a:off x="12011377" y="10560051"/>
            <a:ext cx="2469444" cy="608541"/>
          </a:xfrm>
          <a:prstGeom prst="rect">
            <a:avLst/>
          </a:prstGeom>
        </p:spPr>
        <p:txBody>
          <a:bodyPr/>
          <a:lstStyle/>
          <a:p>
            <a:endParaRPr lang="he-IL"/>
          </a:p>
        </p:txBody>
      </p:sp>
      <p:sp>
        <p:nvSpPr>
          <p:cNvPr id="4" name="Footer Placeholder 3">
            <a:extLst>
              <a:ext uri="{FF2B5EF4-FFF2-40B4-BE49-F238E27FC236}">
                <a16:creationId xmlns:a16="http://schemas.microsoft.com/office/drawing/2014/main" xmlns="" id="{A6D4CC1F-77D8-46D9-9D00-89B2B692DC08}"/>
              </a:ext>
            </a:extLst>
          </p:cNvPr>
          <p:cNvSpPr>
            <a:spLocks noGrp="1"/>
          </p:cNvSpPr>
          <p:nvPr>
            <p:ph type="ftr" idx="11"/>
          </p:nvPr>
        </p:nvSpPr>
        <p:spPr>
          <a:xfrm>
            <a:off x="14652979" y="10560051"/>
            <a:ext cx="3259667" cy="608541"/>
          </a:xfrm>
          <a:prstGeom prst="rect">
            <a:avLst/>
          </a:prstGeom>
        </p:spPr>
        <p:txBody>
          <a:bodyPr/>
          <a:lstStyle/>
          <a:p>
            <a:endParaRPr lang="he-IL"/>
          </a:p>
        </p:txBody>
      </p:sp>
      <p:sp>
        <p:nvSpPr>
          <p:cNvPr id="5" name="Content Placeholder 2">
            <a:extLst>
              <a:ext uri="{FF2B5EF4-FFF2-40B4-BE49-F238E27FC236}">
                <a16:creationId xmlns:a16="http://schemas.microsoft.com/office/drawing/2014/main" xmlns="" id="{531967A4-C52D-457F-ABA8-5EA571C45B0C}"/>
              </a:ext>
            </a:extLst>
          </p:cNvPr>
          <p:cNvSpPr>
            <a:spLocks noGrp="1"/>
          </p:cNvSpPr>
          <p:nvPr>
            <p:ph sz="quarter" idx="12"/>
          </p:nvPr>
        </p:nvSpPr>
        <p:spPr>
          <a:xfrm>
            <a:off x="10267950" y="1737973"/>
            <a:ext cx="7491412" cy="683849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marL="5645150" indent="-5645150">
              <a:buClr>
                <a:schemeClr val="bg1"/>
              </a:buClr>
              <a:buNone/>
              <a:tabLst/>
              <a:defRPr>
                <a:solidFill>
                  <a:schemeClr val="bg1">
                    <a:lumMod val="95000"/>
                  </a:schemeClr>
                </a:solidFill>
                <a:latin typeface="+mn-lt"/>
              </a:defRPr>
            </a:lvl5pPr>
            <a:lvl6pPr marL="5645150" indent="-5645150">
              <a:buNone/>
              <a:tabLst/>
              <a:defRPr>
                <a:solidFill>
                  <a:schemeClr val="bg1">
                    <a:lumMod val="95000"/>
                  </a:schemeClr>
                </a:solidFill>
              </a:defRPr>
            </a:lvl6pPr>
            <a:lvl7pPr marL="5645150" indent="-5645150">
              <a:buNone/>
              <a:tabLst/>
              <a:defRPr>
                <a:solidFill>
                  <a:schemeClr val="bg1">
                    <a:lumMod val="95000"/>
                  </a:schemeClr>
                </a:solidFill>
              </a:defRPr>
            </a:lvl7pPr>
            <a:lvl8pPr marL="5645150" indent="-5645150">
              <a:buNone/>
              <a:tabLst/>
              <a:defRPr>
                <a:solidFill>
                  <a:schemeClr val="bg1">
                    <a:lumMod val="95000"/>
                  </a:schemeClr>
                </a:solidFill>
              </a:defRPr>
            </a:lvl8pPr>
            <a:lvl9pPr marL="5645150" indent="-5645150">
              <a:buNone/>
              <a:tabLst/>
              <a:defRPr>
                <a:solidFill>
                  <a:schemeClr val="bg1">
                    <a:lumMod val="95000"/>
                  </a:schemeClr>
                </a:solidFill>
              </a:defRPr>
            </a:lvl9pPr>
          </a:lstStyle>
          <a:p>
            <a:pPr lvl="4"/>
            <a:r>
              <a:rPr lang="en-US" dirty="0"/>
              <a:t>Edit Master text styles</a:t>
            </a:r>
          </a:p>
          <a:p>
            <a:pPr lvl="5"/>
            <a:r>
              <a:rPr lang="en-US" dirty="0"/>
              <a:t>Second level</a:t>
            </a:r>
          </a:p>
          <a:p>
            <a:pPr lvl="6"/>
            <a:r>
              <a:rPr lang="en-US" dirty="0"/>
              <a:t>Third level</a:t>
            </a:r>
          </a:p>
          <a:p>
            <a:pPr lvl="7"/>
            <a:r>
              <a:rPr lang="en-US" dirty="0"/>
              <a:t>Fourth level</a:t>
            </a:r>
          </a:p>
          <a:p>
            <a:pPr lvl="8"/>
            <a:r>
              <a:rPr lang="en-US" dirty="0"/>
              <a:t>Fifth level</a:t>
            </a:r>
            <a:endParaRPr lang="he-IL" dirty="0"/>
          </a:p>
        </p:txBody>
      </p:sp>
      <p:sp>
        <p:nvSpPr>
          <p:cNvPr id="9" name="Title 8">
            <a:extLst>
              <a:ext uri="{FF2B5EF4-FFF2-40B4-BE49-F238E27FC236}">
                <a16:creationId xmlns:a16="http://schemas.microsoft.com/office/drawing/2014/main" xmlns="" id="{1F90629F-312C-41B7-AF72-2A4DF75E74C3}"/>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 Master title style</a:t>
            </a:r>
            <a:endParaRPr lang="he-IL" dirty="0"/>
          </a:p>
        </p:txBody>
      </p:sp>
    </p:spTree>
    <p:extLst>
      <p:ext uri="{BB962C8B-B14F-4D97-AF65-F5344CB8AC3E}">
        <p14:creationId xmlns:p14="http://schemas.microsoft.com/office/powerpoint/2010/main" val="244049313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ragraph No Titl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0D9A18F4-BD4D-4A45-8D0B-5AF98A6A8C4B}"/>
              </a:ext>
            </a:extLst>
          </p:cNvPr>
          <p:cNvSpPr>
            <a:spLocks noGrp="1"/>
          </p:cNvSpPr>
          <p:nvPr>
            <p:ph sz="quarter" idx="10"/>
          </p:nvPr>
        </p:nvSpPr>
        <p:spPr>
          <a:xfrm>
            <a:off x="2166938" y="1719263"/>
            <a:ext cx="7885112" cy="7972991"/>
          </a:xfrm>
        </p:spPr>
        <p:txBody>
          <a:bodyPr lIns="0" rIns="0"/>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Tree>
    <p:extLst>
      <p:ext uri="{BB962C8B-B14F-4D97-AF65-F5344CB8AC3E}">
        <p14:creationId xmlns:p14="http://schemas.microsoft.com/office/powerpoint/2010/main" val="164166189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ortfolio-2">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6309428" y="2709001"/>
            <a:ext cx="3862351" cy="3858821"/>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
        <p:nvSpPr>
          <p:cNvPr id="38" name="Shape 38"/>
          <p:cNvSpPr>
            <a:spLocks noGrp="1"/>
          </p:cNvSpPr>
          <p:nvPr>
            <p:ph type="pic" idx="3"/>
          </p:nvPr>
        </p:nvSpPr>
        <p:spPr>
          <a:xfrm>
            <a:off x="10282864" y="2690433"/>
            <a:ext cx="7825280" cy="7723830"/>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
        <p:nvSpPr>
          <p:cNvPr id="39" name="Shape 39"/>
          <p:cNvSpPr>
            <a:spLocks noGrp="1"/>
          </p:cNvSpPr>
          <p:nvPr>
            <p:ph type="pic" idx="4"/>
          </p:nvPr>
        </p:nvSpPr>
        <p:spPr>
          <a:xfrm>
            <a:off x="2329489" y="6555447"/>
            <a:ext cx="3862351" cy="3858824"/>
          </a:xfrm>
          <a:prstGeom prst="rect">
            <a:avLst/>
          </a:prstGeom>
          <a:noFill/>
          <a:ln>
            <a:noFill/>
          </a:ln>
        </p:spPr>
        <p:txBody>
          <a:bodyPr lIns="91425" tIns="91425" rIns="91425" bIns="91425" anchor="t" anchorCtr="0"/>
          <a:lstStyle>
            <a:lvl1pPr marL="0" marR="0" lvl="0" indent="0" algn="l" rtl="0">
              <a:lnSpc>
                <a:spcPct val="90000"/>
              </a:lnSpc>
              <a:spcBef>
                <a:spcPts val="1667"/>
              </a:spcBef>
              <a:buClr>
                <a:srgbClr val="D8D8D8"/>
              </a:buClr>
              <a:buFont typeface="Arial"/>
              <a:buNone/>
              <a:defRPr sz="3501" b="0" i="0" u="none" strike="noStrike" cap="none">
                <a:solidFill>
                  <a:srgbClr val="D8D8D8"/>
                </a:solidFill>
                <a:latin typeface="Calibri"/>
                <a:ea typeface="Calibri"/>
                <a:cs typeface="Calibri"/>
                <a:sym typeface="Calibri"/>
              </a:defRPr>
            </a:lvl1pPr>
            <a:lvl2pPr marL="1142967" marR="0" lvl="1" indent="-141089" algn="l" rtl="0">
              <a:lnSpc>
                <a:spcPct val="90000"/>
              </a:lnSpc>
              <a:spcBef>
                <a:spcPts val="834"/>
              </a:spcBef>
              <a:buClr>
                <a:schemeClr val="dk1"/>
              </a:buClr>
              <a:buSzPct val="100000"/>
              <a:buFont typeface="Arial"/>
              <a:buChar char="•"/>
              <a:defRPr sz="4000" b="0" i="0" u="none" strike="noStrike" cap="none">
                <a:solidFill>
                  <a:schemeClr val="dk1"/>
                </a:solidFill>
                <a:latin typeface="Calibri"/>
                <a:ea typeface="Calibri"/>
                <a:cs typeface="Calibri"/>
                <a:sym typeface="Calibri"/>
              </a:defRPr>
            </a:lvl2pPr>
            <a:lvl3pPr marL="1904941" marR="0" lvl="2" indent="-183403" algn="l" rtl="0">
              <a:lnSpc>
                <a:spcPct val="90000"/>
              </a:lnSpc>
              <a:spcBef>
                <a:spcPts val="834"/>
              </a:spcBef>
              <a:buClr>
                <a:schemeClr val="dk1"/>
              </a:buClr>
              <a:buSzPct val="100000"/>
              <a:buFont typeface="Arial"/>
              <a:buChar char="•"/>
              <a:defRPr sz="3333" b="0" i="0" u="none" strike="noStrike" cap="none">
                <a:solidFill>
                  <a:schemeClr val="dk1"/>
                </a:solidFill>
                <a:latin typeface="Calibri"/>
                <a:ea typeface="Calibri"/>
                <a:cs typeface="Calibri"/>
                <a:sym typeface="Calibri"/>
              </a:defRPr>
            </a:lvl3pPr>
            <a:lvl4pPr marL="2666920" marR="0" lvl="3" indent="-20455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4pPr>
            <a:lvl5pPr marL="3428897" marR="0" lvl="4" indent="-20453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5pPr>
            <a:lvl6pPr marL="4190874" marR="0" lvl="5" indent="-204525"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6pPr>
            <a:lvl7pPr marL="4952852" marR="0" lvl="6" indent="-204509"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7pPr>
            <a:lvl8pPr marL="5714828" marR="0" lvl="7" indent="-204494"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8pPr>
            <a:lvl9pPr marL="6476806" marR="0" lvl="8" indent="-204480" algn="l" rtl="0">
              <a:lnSpc>
                <a:spcPct val="90000"/>
              </a:lnSpc>
              <a:spcBef>
                <a:spcPts val="834"/>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Half_picture">
    <p:spTree>
      <p:nvGrpSpPr>
        <p:cNvPr id="1" name=""/>
        <p:cNvGrpSpPr/>
        <p:nvPr/>
      </p:nvGrpSpPr>
      <p:grpSpPr>
        <a:xfrm>
          <a:off x="0" y="0"/>
          <a:ext cx="0" cy="0"/>
          <a:chOff x="0" y="0"/>
          <a:chExt cx="0" cy="0"/>
        </a:xfrm>
      </p:grpSpPr>
      <p:sp>
        <p:nvSpPr>
          <p:cNvPr id="3" name="Rectangle 2"/>
          <p:cNvSpPr/>
          <p:nvPr userDrawn="1"/>
        </p:nvSpPr>
        <p:spPr>
          <a:xfrm>
            <a:off x="9406645" y="483221"/>
            <a:ext cx="1580168" cy="57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2" name="Picture Placeholder 13"/>
          <p:cNvSpPr>
            <a:spLocks noGrp="1"/>
          </p:cNvSpPr>
          <p:nvPr>
            <p:ph type="pic" sz="quarter" idx="13"/>
          </p:nvPr>
        </p:nvSpPr>
        <p:spPr>
          <a:xfrm>
            <a:off x="10151157" y="0"/>
            <a:ext cx="10168843" cy="11430000"/>
          </a:xfrm>
          <a:effectLst/>
        </p:spPr>
        <p:txBody>
          <a:bodyPr>
            <a:normAutofit/>
          </a:bodyPr>
          <a:lstStyle>
            <a:lvl1pPr marL="0" indent="0">
              <a:buNone/>
              <a:defRPr sz="3501">
                <a:ln>
                  <a:noFill/>
                </a:ln>
                <a:solidFill>
                  <a:schemeClr val="bg1">
                    <a:lumMod val="85000"/>
                  </a:schemeClr>
                </a:solidFill>
                <a:latin typeface="Lucida grande light"/>
                <a:ea typeface="Lucida grande light"/>
                <a:cs typeface="Lato Light" charset="0"/>
              </a:defRPr>
            </a:lvl1pPr>
          </a:lstStyle>
          <a:p>
            <a:endParaRPr lang="en-US" dirty="0"/>
          </a:p>
        </p:txBody>
      </p:sp>
    </p:spTree>
    <p:extLst>
      <p:ext uri="{BB962C8B-B14F-4D97-AF65-F5344CB8AC3E}">
        <p14:creationId xmlns:p14="http://schemas.microsoft.com/office/powerpoint/2010/main" val="31232525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creen Mockup">
    <p:spTree>
      <p:nvGrpSpPr>
        <p:cNvPr id="1" name="Shape 19"/>
        <p:cNvGrpSpPr/>
        <p:nvPr/>
      </p:nvGrpSpPr>
      <p:grpSpPr>
        <a:xfrm>
          <a:off x="0" y="0"/>
          <a:ext cx="0" cy="0"/>
          <a:chOff x="0" y="0"/>
          <a:chExt cx="0" cy="0"/>
        </a:xfrm>
      </p:grpSpPr>
      <p:sp>
        <p:nvSpPr>
          <p:cNvPr id="9" name="Title 1">
            <a:extLst>
              <a:ext uri="{FF2B5EF4-FFF2-40B4-BE49-F238E27FC236}">
                <a16:creationId xmlns:a16="http://schemas.microsoft.com/office/drawing/2014/main" xmlns="" id="{E15724C0-DA0E-49D1-BE0D-77666BEF2495}"/>
              </a:ext>
            </a:extLst>
          </p:cNvPr>
          <p:cNvSpPr>
            <a:spLocks noGrp="1"/>
          </p:cNvSpPr>
          <p:nvPr>
            <p:ph type="title"/>
          </p:nvPr>
        </p:nvSpPr>
        <p:spPr>
          <a:xfrm>
            <a:off x="2166938" y="608013"/>
            <a:ext cx="11125200" cy="1575629"/>
          </a:xfrm>
        </p:spPr>
        <p:txBody>
          <a:bodyPr>
            <a:normAutofit/>
          </a:bodyPr>
          <a:lstStyle>
            <a:lvl1pPr>
              <a:defRPr sz="6000" b="1"/>
            </a:lvl1pPr>
          </a:lstStyle>
          <a:p>
            <a:r>
              <a:rPr lang="en-US" dirty="0"/>
              <a:t>Click to edit Master title style</a:t>
            </a:r>
          </a:p>
        </p:txBody>
      </p:sp>
    </p:spTree>
    <p:extLst>
      <p:ext uri="{BB962C8B-B14F-4D97-AF65-F5344CB8AC3E}">
        <p14:creationId xmlns:p14="http://schemas.microsoft.com/office/powerpoint/2010/main" val="298840727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p15:clr>
            <a:srgbClr val="FBAE40"/>
          </p15:clr>
        </p15:guide>
        <p15:guide id="2" pos="64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ular">
    <p:spTree>
      <p:nvGrpSpPr>
        <p:cNvPr id="1" name="Shape 19"/>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89ED09-641C-4F53-BDDA-EE4ECAD4498E}"/>
              </a:ext>
            </a:extLst>
          </p:cNvPr>
          <p:cNvSpPr>
            <a:spLocks noGrp="1"/>
          </p:cNvSpPr>
          <p:nvPr>
            <p:ph sz="quarter" idx="10"/>
          </p:nvPr>
        </p:nvSpPr>
        <p:spPr>
          <a:xfrm>
            <a:off x="10267950" y="1721304"/>
            <a:ext cx="7491412" cy="683849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8" name="Title 8">
            <a:extLst>
              <a:ext uri="{FF2B5EF4-FFF2-40B4-BE49-F238E27FC236}">
                <a16:creationId xmlns:a16="http://schemas.microsoft.com/office/drawing/2014/main" xmlns="" id="{46D6BB36-B9DF-44D7-934F-9510A44ED259}"/>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 Master title style</a:t>
            </a:r>
            <a:endParaRPr lang="he-IL" dirty="0"/>
          </a:p>
        </p:txBody>
      </p:sp>
    </p:spTree>
    <p:extLst>
      <p:ext uri="{BB962C8B-B14F-4D97-AF65-F5344CB8AC3E}">
        <p14:creationId xmlns:p14="http://schemas.microsoft.com/office/powerpoint/2010/main" val="265284644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extLst mod="1">
    <p:ext uri="{DCECCB84-F9BA-43D5-87BE-67443E8EF086}">
      <p15:sldGuideLst xmlns:p15="http://schemas.microsoft.com/office/powerpoint/2012/main">
        <p15:guide id="1" orient="horz" pos="3600">
          <p15:clr>
            <a:srgbClr val="FBAE40"/>
          </p15:clr>
        </p15:guide>
        <p15:guide id="2" pos="6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809DBD9-D4D1-46CC-9397-9FDF4B8631C9}"/>
              </a:ext>
            </a:extLst>
          </p:cNvPr>
          <p:cNvSpPr>
            <a:spLocks noGrp="1"/>
          </p:cNvSpPr>
          <p:nvPr>
            <p:ph type="dt" idx="10"/>
          </p:nvPr>
        </p:nvSpPr>
        <p:spPr>
          <a:xfrm>
            <a:off x="12011377" y="10560051"/>
            <a:ext cx="2469444" cy="608541"/>
          </a:xfrm>
          <a:prstGeom prst="rect">
            <a:avLst/>
          </a:prstGeom>
        </p:spPr>
        <p:txBody>
          <a:bodyPr/>
          <a:lstStyle/>
          <a:p>
            <a:endParaRPr lang="he-IL"/>
          </a:p>
        </p:txBody>
      </p:sp>
      <p:sp>
        <p:nvSpPr>
          <p:cNvPr id="4" name="Footer Placeholder 3">
            <a:extLst>
              <a:ext uri="{FF2B5EF4-FFF2-40B4-BE49-F238E27FC236}">
                <a16:creationId xmlns:a16="http://schemas.microsoft.com/office/drawing/2014/main" xmlns="" id="{A6D4CC1F-77D8-46D9-9D00-89B2B692DC08}"/>
              </a:ext>
            </a:extLst>
          </p:cNvPr>
          <p:cNvSpPr>
            <a:spLocks noGrp="1"/>
          </p:cNvSpPr>
          <p:nvPr>
            <p:ph type="ftr" idx="11"/>
          </p:nvPr>
        </p:nvSpPr>
        <p:spPr>
          <a:xfrm>
            <a:off x="14652979" y="10560051"/>
            <a:ext cx="3259667" cy="608541"/>
          </a:xfrm>
          <a:prstGeom prst="rect">
            <a:avLst/>
          </a:prstGeom>
        </p:spPr>
        <p:txBody>
          <a:bodyPr/>
          <a:lstStyle/>
          <a:p>
            <a:endParaRPr lang="he-IL"/>
          </a:p>
        </p:txBody>
      </p:sp>
      <p:sp>
        <p:nvSpPr>
          <p:cNvPr id="5" name="Content Placeholder 2">
            <a:extLst>
              <a:ext uri="{FF2B5EF4-FFF2-40B4-BE49-F238E27FC236}">
                <a16:creationId xmlns:a16="http://schemas.microsoft.com/office/drawing/2014/main" xmlns="" id="{531967A4-C52D-457F-ABA8-5EA571C45B0C}"/>
              </a:ext>
            </a:extLst>
          </p:cNvPr>
          <p:cNvSpPr>
            <a:spLocks noGrp="1"/>
          </p:cNvSpPr>
          <p:nvPr>
            <p:ph sz="quarter" idx="12"/>
          </p:nvPr>
        </p:nvSpPr>
        <p:spPr>
          <a:xfrm>
            <a:off x="10267950" y="1737973"/>
            <a:ext cx="7491412" cy="683849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marL="5645150" indent="-5645150">
              <a:buClr>
                <a:schemeClr val="bg1"/>
              </a:buClr>
              <a:buNone/>
              <a:tabLst/>
              <a:defRPr>
                <a:solidFill>
                  <a:schemeClr val="bg1">
                    <a:lumMod val="95000"/>
                  </a:schemeClr>
                </a:solidFill>
                <a:latin typeface="+mn-lt"/>
              </a:defRPr>
            </a:lvl5pPr>
            <a:lvl6pPr marL="5645150" indent="-5645150">
              <a:buNone/>
              <a:tabLst/>
              <a:defRPr>
                <a:solidFill>
                  <a:schemeClr val="bg1">
                    <a:lumMod val="95000"/>
                  </a:schemeClr>
                </a:solidFill>
              </a:defRPr>
            </a:lvl6pPr>
            <a:lvl7pPr marL="5645150" indent="-5645150">
              <a:buNone/>
              <a:tabLst/>
              <a:defRPr>
                <a:solidFill>
                  <a:schemeClr val="bg1">
                    <a:lumMod val="95000"/>
                  </a:schemeClr>
                </a:solidFill>
              </a:defRPr>
            </a:lvl7pPr>
            <a:lvl8pPr marL="5645150" indent="-5645150">
              <a:buNone/>
              <a:tabLst/>
              <a:defRPr>
                <a:solidFill>
                  <a:schemeClr val="bg1">
                    <a:lumMod val="95000"/>
                  </a:schemeClr>
                </a:solidFill>
              </a:defRPr>
            </a:lvl8pPr>
            <a:lvl9pPr marL="5645150" indent="-5645150">
              <a:buNone/>
              <a:tabLst/>
              <a:defRPr>
                <a:solidFill>
                  <a:schemeClr val="bg1">
                    <a:lumMod val="95000"/>
                  </a:schemeClr>
                </a:solidFill>
              </a:defRPr>
            </a:lvl9pPr>
          </a:lstStyle>
          <a:p>
            <a:pPr lvl="4"/>
            <a:r>
              <a:rPr lang="en-US" dirty="0"/>
              <a:t>Edit Master text styles</a:t>
            </a:r>
          </a:p>
          <a:p>
            <a:pPr lvl="5"/>
            <a:r>
              <a:rPr lang="en-US" dirty="0"/>
              <a:t>Second level</a:t>
            </a:r>
          </a:p>
          <a:p>
            <a:pPr lvl="6"/>
            <a:r>
              <a:rPr lang="en-US" dirty="0"/>
              <a:t>Third level</a:t>
            </a:r>
          </a:p>
          <a:p>
            <a:pPr lvl="7"/>
            <a:r>
              <a:rPr lang="en-US" dirty="0"/>
              <a:t>Fourth level</a:t>
            </a:r>
          </a:p>
          <a:p>
            <a:pPr lvl="8"/>
            <a:r>
              <a:rPr lang="en-US" dirty="0"/>
              <a:t>Fifth level</a:t>
            </a:r>
            <a:endParaRPr lang="he-IL" dirty="0"/>
          </a:p>
        </p:txBody>
      </p:sp>
      <p:sp>
        <p:nvSpPr>
          <p:cNvPr id="9" name="Title 8">
            <a:extLst>
              <a:ext uri="{FF2B5EF4-FFF2-40B4-BE49-F238E27FC236}">
                <a16:creationId xmlns:a16="http://schemas.microsoft.com/office/drawing/2014/main" xmlns="" id="{1F90629F-312C-41B7-AF72-2A4DF75E74C3}"/>
              </a:ext>
            </a:extLst>
          </p:cNvPr>
          <p:cNvSpPr>
            <a:spLocks noGrp="1"/>
          </p:cNvSpPr>
          <p:nvPr>
            <p:ph type="title"/>
          </p:nvPr>
        </p:nvSpPr>
        <p:spPr>
          <a:xfrm>
            <a:off x="2166938" y="1737973"/>
            <a:ext cx="7387609" cy="2031790"/>
          </a:xfrm>
        </p:spPr>
        <p:txBody>
          <a:bodyPr anchor="t">
            <a:noAutofit/>
          </a:bodyPr>
          <a:lstStyle>
            <a:lvl1pPr>
              <a:lnSpc>
                <a:spcPts val="12000"/>
              </a:lnSpc>
              <a:defRPr sz="12000"/>
            </a:lvl1pPr>
          </a:lstStyle>
          <a:p>
            <a:r>
              <a:rPr lang="en-US" dirty="0"/>
              <a:t>Click to edit Master title style</a:t>
            </a:r>
            <a:endParaRPr lang="he-IL" dirty="0"/>
          </a:p>
        </p:txBody>
      </p:sp>
    </p:spTree>
    <p:extLst>
      <p:ext uri="{BB962C8B-B14F-4D97-AF65-F5344CB8AC3E}">
        <p14:creationId xmlns:p14="http://schemas.microsoft.com/office/powerpoint/2010/main" val="259035450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ragraph No Titl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0D9A18F4-BD4D-4A45-8D0B-5AF98A6A8C4B}"/>
              </a:ext>
            </a:extLst>
          </p:cNvPr>
          <p:cNvSpPr>
            <a:spLocks noGrp="1"/>
          </p:cNvSpPr>
          <p:nvPr>
            <p:ph sz="quarter" idx="10"/>
          </p:nvPr>
        </p:nvSpPr>
        <p:spPr>
          <a:xfrm>
            <a:off x="2166938" y="1719263"/>
            <a:ext cx="7885112" cy="7972991"/>
          </a:xfrm>
        </p:spPr>
        <p:txBody>
          <a:bodyPr lIns="0" rIns="0"/>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Tree>
    <p:extLst>
      <p:ext uri="{BB962C8B-B14F-4D97-AF65-F5344CB8AC3E}">
        <p14:creationId xmlns:p14="http://schemas.microsoft.com/office/powerpoint/2010/main" val="42527403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E34"/>
        </a:solidFill>
        <a:effectLst/>
      </p:bgPr>
    </p:bg>
    <p:spTree>
      <p:nvGrpSpPr>
        <p:cNvPr id="1" name="Shape 9"/>
        <p:cNvGrpSpPr/>
        <p:nvPr/>
      </p:nvGrpSpPr>
      <p:grpSpPr>
        <a:xfrm>
          <a:off x="0" y="0"/>
          <a:ext cx="0" cy="0"/>
          <a:chOff x="0" y="0"/>
          <a:chExt cx="0" cy="0"/>
        </a:xfrm>
      </p:grpSpPr>
      <p:sp>
        <p:nvSpPr>
          <p:cNvPr id="11" name="Shape 11"/>
          <p:cNvSpPr txBox="1">
            <a:spLocks noGrp="1"/>
          </p:cNvSpPr>
          <p:nvPr>
            <p:ph type="body" idx="1"/>
          </p:nvPr>
        </p:nvSpPr>
        <p:spPr>
          <a:xfrm>
            <a:off x="2166938" y="3042709"/>
            <a:ext cx="15949612" cy="6668030"/>
          </a:xfrm>
          <a:prstGeom prst="rect">
            <a:avLst/>
          </a:prstGeom>
          <a:noFill/>
          <a:ln>
            <a:noFill/>
          </a:ln>
        </p:spPr>
        <p:txBody>
          <a:bodyPr lIns="91425" tIns="91425" rIns="91425" bIns="91425" anchor="t" anchorCtr="0"/>
          <a:lstStyle>
            <a:lvl1pPr marL="342892" marR="0" lvl="0" indent="-76192" algn="l" rtl="0">
              <a:lnSpc>
                <a:spcPct val="90000"/>
              </a:lnSpc>
              <a:spcBef>
                <a:spcPts val="1500"/>
              </a:spcBef>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r>
              <a:rPr lang="en-US" dirty="0" err="1"/>
              <a:t>dsgfhdsfg</a:t>
            </a:r>
            <a:endParaRPr dirty="0"/>
          </a:p>
        </p:txBody>
      </p:sp>
      <p:sp>
        <p:nvSpPr>
          <p:cNvPr id="3" name="Title Placeholder 2">
            <a:extLst>
              <a:ext uri="{FF2B5EF4-FFF2-40B4-BE49-F238E27FC236}">
                <a16:creationId xmlns:a16="http://schemas.microsoft.com/office/drawing/2014/main" xmlns="" id="{0F79C657-609C-457A-8BB2-E836C302B37A}"/>
              </a:ext>
            </a:extLst>
          </p:cNvPr>
          <p:cNvSpPr>
            <a:spLocks noGrp="1"/>
          </p:cNvSpPr>
          <p:nvPr>
            <p:ph type="title"/>
          </p:nvPr>
        </p:nvSpPr>
        <p:spPr>
          <a:xfrm>
            <a:off x="2166938" y="608013"/>
            <a:ext cx="15949612" cy="2031790"/>
          </a:xfrm>
          <a:prstGeom prst="rect">
            <a:avLst/>
          </a:prstGeom>
        </p:spPr>
        <p:txBody>
          <a:bodyPr vert="horz" lIns="0" tIns="0" rIns="0" bIns="0" rtlCol="0" anchor="ctr">
            <a:normAutofit/>
          </a:bodyPr>
          <a:lstStyle/>
          <a:p>
            <a:endParaRPr lang="he-IL" dirty="0"/>
          </a:p>
        </p:txBody>
      </p:sp>
      <p:sp>
        <p:nvSpPr>
          <p:cNvPr id="6" name="Oval 5">
            <a:extLst>
              <a:ext uri="{FF2B5EF4-FFF2-40B4-BE49-F238E27FC236}">
                <a16:creationId xmlns:a16="http://schemas.microsoft.com/office/drawing/2014/main" xmlns="" id="{C1A39DF3-1F9C-43B5-A134-A63AAB581952}"/>
              </a:ext>
            </a:extLst>
          </p:cNvPr>
          <p:cNvSpPr/>
          <p:nvPr/>
        </p:nvSpPr>
        <p:spPr>
          <a:xfrm>
            <a:off x="17681158" y="10507749"/>
            <a:ext cx="491375" cy="49137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fld id="{00000000-1234-1234-1234-123412341234}" type="slidenum">
              <a:rPr lang="en-US" sz="1200" b="1" i="0" u="none" strike="noStrike" cap="none" smtClean="0">
                <a:solidFill>
                  <a:schemeClr val="lt1"/>
                </a:solidFill>
                <a:latin typeface="Lato"/>
                <a:ea typeface="Lato"/>
                <a:cs typeface="Lato"/>
                <a:sym typeface="Lato"/>
              </a:rPr>
              <a:pPr/>
              <a:t>‹#›</a:t>
            </a:fld>
            <a:endParaRPr lang="he-IL" sz="1200" dirty="0"/>
          </a:p>
        </p:txBody>
      </p:sp>
      <p:pic>
        <p:nvPicPr>
          <p:cNvPr id="7" name="Picture 6">
            <a:extLst>
              <a:ext uri="{FF2B5EF4-FFF2-40B4-BE49-F238E27FC236}">
                <a16:creationId xmlns:a16="http://schemas.microsoft.com/office/drawing/2014/main" xmlns="" id="{CED5582A-F2BF-45D8-960E-322D2D8CD5EC}"/>
              </a:ext>
            </a:extLst>
          </p:cNvPr>
          <p:cNvPicPr>
            <a:picLocks noChangeAspect="1"/>
          </p:cNvPicPr>
          <p:nvPr/>
        </p:nvPicPr>
        <p:blipFill>
          <a:blip r:embed="rId8"/>
          <a:stretch>
            <a:fillRect/>
          </a:stretch>
        </p:blipFill>
        <p:spPr>
          <a:xfrm>
            <a:off x="2183130" y="10458468"/>
            <a:ext cx="3034420" cy="520396"/>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85" r:id="rId2"/>
    <p:sldLayoutId id="2147483688" r:id="rId3"/>
    <p:sldLayoutId id="2147483655" r:id="rId4"/>
    <p:sldLayoutId id="2147483659" r:id="rId5"/>
    <p:sldLayoutId id="2147483705" r:id="rId6"/>
  </p:sldLayoutIdLst>
  <mc:AlternateContent xmlns:mc="http://schemas.openxmlformats.org/markup-compatibility/2006" xmlns:p14="http://schemas.microsoft.com/office/powerpoint/2010/main">
    <mc:Choice Requires="p14">
      <p:transition spd="slow" p14:dur="5000"/>
    </mc:Choice>
    <mc:Fallback xmlns="">
      <p:transition spd="slow"/>
    </mc:Fallback>
  </mc:AlternateContent>
  <p:hf hdr="0" ftr="0" dt="0"/>
  <p:txStyles>
    <p:titleStyle>
      <a:defPPr marR="0" lvl="0" algn="l" rtl="0">
        <a:lnSpc>
          <a:spcPct val="100000"/>
        </a:lnSpc>
        <a:spcBef>
          <a:spcPts val="0"/>
        </a:spcBef>
        <a:spcAft>
          <a:spcPts val="0"/>
        </a:spcAft>
      </a:defPPr>
      <a:lvl1pPr marR="0" lvl="0" algn="l" rtl="0">
        <a:lnSpc>
          <a:spcPts val="10000"/>
        </a:lnSpc>
        <a:spcBef>
          <a:spcPts val="0"/>
        </a:spcBef>
        <a:spcAft>
          <a:spcPts val="0"/>
        </a:spcAft>
        <a:buNone/>
        <a:defRPr sz="12000" b="1" i="0" u="none" strike="noStrike" cap="none">
          <a:solidFill>
            <a:srgbClr val="8DC640"/>
          </a:solidFill>
          <a:latin typeface="+mj-lt"/>
          <a:ea typeface="Seravek" panose="020B0503040000020004" pitchFamily="34" charset="0"/>
          <a:cs typeface="Arial"/>
          <a:sym typeface="Arial"/>
        </a:defRPr>
      </a:lvl1pPr>
    </p:titleStyle>
    <p:bodyStyle>
      <a:defPPr marR="0" lvl="0" algn="l" rtl="0">
        <a:lnSpc>
          <a:spcPct val="100000"/>
        </a:lnSpc>
        <a:spcBef>
          <a:spcPts val="0"/>
        </a:spcBef>
        <a:spcAft>
          <a:spcPts val="0"/>
        </a:spcAft>
      </a:defPPr>
      <a:lvl1pPr marL="341313" marR="0" lvl="0" indent="-260350" algn="l" rtl="0">
        <a:lnSpc>
          <a:spcPct val="100000"/>
        </a:lnSpc>
        <a:spcBef>
          <a:spcPts val="0"/>
        </a:spcBef>
        <a:spcAft>
          <a:spcPts val="0"/>
        </a:spcAft>
        <a:buNone/>
        <a:defRPr sz="2400" b="0" i="0" u="none" strike="noStrike" cap="none">
          <a:noFill/>
          <a:latin typeface="+mn-lt"/>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57" userDrawn="1">
          <p15:clr>
            <a:srgbClr val="F26B43"/>
          </p15:clr>
        </p15:guide>
        <p15:guide id="2" pos="345" userDrawn="1">
          <p15:clr>
            <a:srgbClr val="F26B43"/>
          </p15:clr>
        </p15:guide>
        <p15:guide id="3" orient="horz" pos="1083" userDrawn="1">
          <p15:clr>
            <a:srgbClr val="F26B43"/>
          </p15:clr>
        </p15:guide>
        <p15:guide id="4" orient="horz" pos="1808" userDrawn="1">
          <p15:clr>
            <a:srgbClr val="F26B43"/>
          </p15:clr>
        </p15:guide>
        <p15:guide id="5" orient="horz" pos="2511" userDrawn="1">
          <p15:clr>
            <a:srgbClr val="F26B43"/>
          </p15:clr>
        </p15:guide>
        <p15:guide id="6" orient="horz" pos="3237" userDrawn="1">
          <p15:clr>
            <a:srgbClr val="F26B43"/>
          </p15:clr>
        </p15:guide>
        <p15:guide id="7" orient="horz" pos="3963" userDrawn="1">
          <p15:clr>
            <a:srgbClr val="F26B43"/>
          </p15:clr>
        </p15:guide>
        <p15:guide id="8" orient="horz" pos="4666" userDrawn="1">
          <p15:clr>
            <a:srgbClr val="F26B43"/>
          </p15:clr>
        </p15:guide>
        <p15:guide id="9" orient="horz" pos="5392" userDrawn="1">
          <p15:clr>
            <a:srgbClr val="F26B43"/>
          </p15:clr>
        </p15:guide>
        <p15:guide id="10" orient="horz" pos="6117" userDrawn="1">
          <p15:clr>
            <a:srgbClr val="F26B43"/>
          </p15:clr>
        </p15:guide>
        <p15:guide id="11" orient="horz" pos="6843" userDrawn="1">
          <p15:clr>
            <a:srgbClr val="F26B43"/>
          </p15:clr>
        </p15:guide>
        <p15:guide id="12" pos="1252" userDrawn="1">
          <p15:clr>
            <a:srgbClr val="F26B43"/>
          </p15:clr>
        </p15:guide>
        <p15:guide id="13" pos="1365" userDrawn="1">
          <p15:clr>
            <a:srgbClr val="F26B43"/>
          </p15:clr>
        </p15:guide>
        <p15:guide id="14" pos="2272" userDrawn="1">
          <p15:clr>
            <a:srgbClr val="F26B43"/>
          </p15:clr>
        </p15:guide>
        <p15:guide id="15" pos="2386" userDrawn="1">
          <p15:clr>
            <a:srgbClr val="F26B43"/>
          </p15:clr>
        </p15:guide>
        <p15:guide id="16" pos="3293" userDrawn="1">
          <p15:clr>
            <a:srgbClr val="F26B43"/>
          </p15:clr>
        </p15:guide>
        <p15:guide id="17" pos="3406" userDrawn="1">
          <p15:clr>
            <a:srgbClr val="F26B43"/>
          </p15:clr>
        </p15:guide>
        <p15:guide id="18" pos="4291" userDrawn="1">
          <p15:clr>
            <a:srgbClr val="F26B43"/>
          </p15:clr>
        </p15:guide>
        <p15:guide id="19" pos="4427" userDrawn="1">
          <p15:clr>
            <a:srgbClr val="F26B43"/>
          </p15:clr>
        </p15:guide>
        <p15:guide id="20" pos="5311" userDrawn="1">
          <p15:clr>
            <a:srgbClr val="F26B43"/>
          </p15:clr>
        </p15:guide>
        <p15:guide id="21" pos="5447" userDrawn="1">
          <p15:clr>
            <a:srgbClr val="F26B43"/>
          </p15:clr>
        </p15:guide>
        <p15:guide id="22" pos="6332" userDrawn="1">
          <p15:clr>
            <a:srgbClr val="F26B43"/>
          </p15:clr>
        </p15:guide>
        <p15:guide id="23" pos="6468" userDrawn="1">
          <p15:clr>
            <a:srgbClr val="F26B43"/>
          </p15:clr>
        </p15:guide>
        <p15:guide id="24" pos="7353" userDrawn="1">
          <p15:clr>
            <a:srgbClr val="F26B43"/>
          </p15:clr>
        </p15:guide>
        <p15:guide id="25" pos="8373" userDrawn="1">
          <p15:clr>
            <a:srgbClr val="F26B43"/>
          </p15:clr>
        </p15:guide>
        <p15:guide id="26" pos="7466" userDrawn="1">
          <p15:clr>
            <a:srgbClr val="F26B43"/>
          </p15:clr>
        </p15:guide>
        <p15:guide id="27" pos="8487" userDrawn="1">
          <p15:clr>
            <a:srgbClr val="F26B43"/>
          </p15:clr>
        </p15:guide>
        <p15:guide id="28" pos="9394" userDrawn="1">
          <p15:clr>
            <a:srgbClr val="F26B43"/>
          </p15:clr>
        </p15:guide>
        <p15:guide id="29" pos="9507" userDrawn="1">
          <p15:clr>
            <a:srgbClr val="F26B43"/>
          </p15:clr>
        </p15:guide>
        <p15:guide id="30" pos="10392" userDrawn="1">
          <p15:clr>
            <a:srgbClr val="F26B43"/>
          </p15:clr>
        </p15:guide>
        <p15:guide id="31" pos="10505" userDrawn="1">
          <p15:clr>
            <a:srgbClr val="F26B43"/>
          </p15:clr>
        </p15:guide>
        <p15:guide id="32" pos="11412" userDrawn="1">
          <p15:clr>
            <a:srgbClr val="F26B43"/>
          </p15:clr>
        </p15:guide>
        <p15:guide id="33" pos="11526" userDrawn="1">
          <p15:clr>
            <a:srgbClr val="F26B43"/>
          </p15:clr>
        </p15:guide>
        <p15:guide id="34" pos="124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55C"/>
        </a:solidFill>
        <a:effectLst/>
      </p:bgPr>
    </p:bg>
    <p:spTree>
      <p:nvGrpSpPr>
        <p:cNvPr id="1" name="Shape 9"/>
        <p:cNvGrpSpPr/>
        <p:nvPr/>
      </p:nvGrpSpPr>
      <p:grpSpPr>
        <a:xfrm>
          <a:off x="0" y="0"/>
          <a:ext cx="0" cy="0"/>
          <a:chOff x="0" y="0"/>
          <a:chExt cx="0" cy="0"/>
        </a:xfrm>
      </p:grpSpPr>
      <p:sp>
        <p:nvSpPr>
          <p:cNvPr id="11" name="Shape 11"/>
          <p:cNvSpPr txBox="1">
            <a:spLocks noGrp="1"/>
          </p:cNvSpPr>
          <p:nvPr>
            <p:ph type="body" idx="1"/>
          </p:nvPr>
        </p:nvSpPr>
        <p:spPr>
          <a:xfrm>
            <a:off x="2166938" y="3042709"/>
            <a:ext cx="15949612" cy="6668030"/>
          </a:xfrm>
          <a:prstGeom prst="rect">
            <a:avLst/>
          </a:prstGeom>
          <a:noFill/>
          <a:ln>
            <a:noFill/>
          </a:ln>
        </p:spPr>
        <p:txBody>
          <a:bodyPr lIns="91425" tIns="91425" rIns="91425" bIns="91425" anchor="t" anchorCtr="0"/>
          <a:lstStyle>
            <a:lvl1pPr marL="342892" marR="0" lvl="0" indent="-76192" algn="l" rtl="0">
              <a:lnSpc>
                <a:spcPct val="90000"/>
              </a:lnSpc>
              <a:spcBef>
                <a:spcPts val="1500"/>
              </a:spcBef>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r>
              <a:rPr lang="en-US" dirty="0" err="1"/>
              <a:t>dsgfhdsfg</a:t>
            </a:r>
            <a:endParaRPr dirty="0"/>
          </a:p>
        </p:txBody>
      </p:sp>
      <p:sp>
        <p:nvSpPr>
          <p:cNvPr id="3" name="Title Placeholder 2">
            <a:extLst>
              <a:ext uri="{FF2B5EF4-FFF2-40B4-BE49-F238E27FC236}">
                <a16:creationId xmlns:a16="http://schemas.microsoft.com/office/drawing/2014/main" xmlns="" id="{0F79C657-609C-457A-8BB2-E836C302B37A}"/>
              </a:ext>
            </a:extLst>
          </p:cNvPr>
          <p:cNvSpPr>
            <a:spLocks noGrp="1"/>
          </p:cNvSpPr>
          <p:nvPr>
            <p:ph type="title"/>
          </p:nvPr>
        </p:nvSpPr>
        <p:spPr>
          <a:xfrm>
            <a:off x="2166938" y="608013"/>
            <a:ext cx="15949612" cy="2031790"/>
          </a:xfrm>
          <a:prstGeom prst="rect">
            <a:avLst/>
          </a:prstGeom>
        </p:spPr>
        <p:txBody>
          <a:bodyPr vert="horz" lIns="91440" tIns="45720" rIns="91440" bIns="45720" rtlCol="0" anchor="ctr">
            <a:normAutofit/>
          </a:bodyPr>
          <a:lstStyle/>
          <a:p>
            <a:endParaRPr lang="he-IL" dirty="0"/>
          </a:p>
        </p:txBody>
      </p:sp>
      <p:sp>
        <p:nvSpPr>
          <p:cNvPr id="6" name="Oval 5">
            <a:extLst>
              <a:ext uri="{FF2B5EF4-FFF2-40B4-BE49-F238E27FC236}">
                <a16:creationId xmlns:a16="http://schemas.microsoft.com/office/drawing/2014/main" xmlns="" id="{C1A39DF3-1F9C-43B5-A134-A63AAB581952}"/>
              </a:ext>
            </a:extLst>
          </p:cNvPr>
          <p:cNvSpPr/>
          <p:nvPr/>
        </p:nvSpPr>
        <p:spPr>
          <a:xfrm>
            <a:off x="17681158" y="10507749"/>
            <a:ext cx="491375" cy="49137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fld id="{00000000-1234-1234-1234-123412341234}" type="slidenum">
              <a:rPr lang="en-US" sz="1200" b="1" i="0" u="none" strike="noStrike" cap="none" smtClean="0">
                <a:solidFill>
                  <a:schemeClr val="lt1"/>
                </a:solidFill>
                <a:latin typeface="Lato"/>
                <a:ea typeface="Lato"/>
                <a:cs typeface="Lato"/>
                <a:sym typeface="Lato"/>
              </a:rPr>
              <a:pPr/>
              <a:t>‹#›</a:t>
            </a:fld>
            <a:endParaRPr lang="he-IL" sz="1200" dirty="0"/>
          </a:p>
        </p:txBody>
      </p:sp>
      <p:pic>
        <p:nvPicPr>
          <p:cNvPr id="7" name="Picture 6">
            <a:extLst>
              <a:ext uri="{FF2B5EF4-FFF2-40B4-BE49-F238E27FC236}">
                <a16:creationId xmlns:a16="http://schemas.microsoft.com/office/drawing/2014/main" xmlns="" id="{CED5582A-F2BF-45D8-960E-322D2D8CD5EC}"/>
              </a:ext>
            </a:extLst>
          </p:cNvPr>
          <p:cNvPicPr>
            <a:picLocks noChangeAspect="1"/>
          </p:cNvPicPr>
          <p:nvPr/>
        </p:nvPicPr>
        <p:blipFill>
          <a:blip r:embed="rId3"/>
          <a:stretch>
            <a:fillRect/>
          </a:stretch>
        </p:blipFill>
        <p:spPr>
          <a:xfrm>
            <a:off x="2183130" y="10458468"/>
            <a:ext cx="3034420" cy="520396"/>
          </a:xfrm>
          <a:prstGeom prst="rect">
            <a:avLst/>
          </a:prstGeom>
        </p:spPr>
      </p:pic>
    </p:spTree>
    <p:extLst>
      <p:ext uri="{BB962C8B-B14F-4D97-AF65-F5344CB8AC3E}">
        <p14:creationId xmlns:p14="http://schemas.microsoft.com/office/powerpoint/2010/main" val="2630243116"/>
      </p:ext>
    </p:extLst>
  </p:cSld>
  <p:clrMap bg1="lt1" tx1="dk1" bg2="dk2" tx2="lt2" accent1="accent1" accent2="accent2" accent3="accent3" accent4="accent4" accent5="accent5" accent6="accent6" hlink="hlink" folHlink="folHlink"/>
  <p:sldLayoutIdLst>
    <p:sldLayoutId id="2147483687" r:id="rId1"/>
  </p:sldLayoutIdLst>
  <mc:AlternateContent xmlns:mc="http://schemas.openxmlformats.org/markup-compatibility/2006" xmlns:p14="http://schemas.microsoft.com/office/powerpoint/2010/main">
    <mc:Choice Requires="p14">
      <p:transition spd="slow" p14:dur="5000"/>
    </mc:Choice>
    <mc:Fallback xmlns="">
      <p:transition spd="slow"/>
    </mc:Fallback>
  </mc:AlternateContent>
  <p:hf hdr="0" ftr="0" dt="0"/>
  <p:txStyles>
    <p:titleStyle>
      <a:defPPr marR="0" lvl="0" algn="l" rtl="0">
        <a:lnSpc>
          <a:spcPct val="100000"/>
        </a:lnSpc>
        <a:spcBef>
          <a:spcPts val="0"/>
        </a:spcBef>
        <a:spcAft>
          <a:spcPts val="0"/>
        </a:spcAft>
      </a:defPPr>
      <a:lvl1pPr marR="0" lvl="0" algn="l" rtl="0">
        <a:lnSpc>
          <a:spcPts val="10000"/>
        </a:lnSpc>
        <a:spcBef>
          <a:spcPts val="0"/>
        </a:spcBef>
        <a:spcAft>
          <a:spcPts val="0"/>
        </a:spcAft>
        <a:buNone/>
        <a:defRPr sz="12000" b="1" i="0" u="none" strike="noStrike" cap="none">
          <a:solidFill>
            <a:srgbClr val="8DC640"/>
          </a:solidFill>
          <a:latin typeface="+mj-lt"/>
          <a:ea typeface="Seravek" panose="020B0503040000020004" pitchFamily="34" charset="0"/>
          <a:cs typeface="Arial"/>
          <a:sym typeface="Arial"/>
        </a:defRPr>
      </a:lvl1pPr>
    </p:titleStyle>
    <p:bodyStyle>
      <a:defPPr marR="0" lvl="0" algn="l" rtl="0">
        <a:lnSpc>
          <a:spcPct val="100000"/>
        </a:lnSpc>
        <a:spcBef>
          <a:spcPts val="0"/>
        </a:spcBef>
        <a:spcAft>
          <a:spcPts val="0"/>
        </a:spcAft>
      </a:defPPr>
      <a:lvl1pPr marL="341313" marR="0" lvl="0" indent="-260350" algn="l" rtl="0">
        <a:lnSpc>
          <a:spcPct val="100000"/>
        </a:lnSpc>
        <a:spcBef>
          <a:spcPts val="0"/>
        </a:spcBef>
        <a:spcAft>
          <a:spcPts val="0"/>
        </a:spcAft>
        <a:buNone/>
        <a:defRPr sz="2400" b="0" i="0" u="none" strike="noStrike" cap="none">
          <a:noFill/>
          <a:latin typeface="+mn-lt"/>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57">
          <p15:clr>
            <a:srgbClr val="F26B43"/>
          </p15:clr>
        </p15:guide>
        <p15:guide id="2" pos="345">
          <p15:clr>
            <a:srgbClr val="F26B43"/>
          </p15:clr>
        </p15:guide>
        <p15:guide id="3" orient="horz" pos="1083">
          <p15:clr>
            <a:srgbClr val="F26B43"/>
          </p15:clr>
        </p15:guide>
        <p15:guide id="4" orient="horz" pos="1808">
          <p15:clr>
            <a:srgbClr val="F26B43"/>
          </p15:clr>
        </p15:guide>
        <p15:guide id="5" orient="horz" pos="2511">
          <p15:clr>
            <a:srgbClr val="F26B43"/>
          </p15:clr>
        </p15:guide>
        <p15:guide id="6" orient="horz" pos="3237">
          <p15:clr>
            <a:srgbClr val="F26B43"/>
          </p15:clr>
        </p15:guide>
        <p15:guide id="7" orient="horz" pos="3963">
          <p15:clr>
            <a:srgbClr val="F26B43"/>
          </p15:clr>
        </p15:guide>
        <p15:guide id="8" orient="horz" pos="4666">
          <p15:clr>
            <a:srgbClr val="F26B43"/>
          </p15:clr>
        </p15:guide>
        <p15:guide id="9" orient="horz" pos="5392">
          <p15:clr>
            <a:srgbClr val="F26B43"/>
          </p15:clr>
        </p15:guide>
        <p15:guide id="10" orient="horz" pos="6117">
          <p15:clr>
            <a:srgbClr val="F26B43"/>
          </p15:clr>
        </p15:guide>
        <p15:guide id="11" orient="horz" pos="6843">
          <p15:clr>
            <a:srgbClr val="F26B43"/>
          </p15:clr>
        </p15:guide>
        <p15:guide id="12" pos="1252">
          <p15:clr>
            <a:srgbClr val="F26B43"/>
          </p15:clr>
        </p15:guide>
        <p15:guide id="13" pos="1365">
          <p15:clr>
            <a:srgbClr val="F26B43"/>
          </p15:clr>
        </p15:guide>
        <p15:guide id="14" pos="2272">
          <p15:clr>
            <a:srgbClr val="F26B43"/>
          </p15:clr>
        </p15:guide>
        <p15:guide id="15" pos="2386">
          <p15:clr>
            <a:srgbClr val="F26B43"/>
          </p15:clr>
        </p15:guide>
        <p15:guide id="16" pos="3293">
          <p15:clr>
            <a:srgbClr val="F26B43"/>
          </p15:clr>
        </p15:guide>
        <p15:guide id="17" pos="3406">
          <p15:clr>
            <a:srgbClr val="F26B43"/>
          </p15:clr>
        </p15:guide>
        <p15:guide id="18" pos="4291">
          <p15:clr>
            <a:srgbClr val="F26B43"/>
          </p15:clr>
        </p15:guide>
        <p15:guide id="19" pos="4427">
          <p15:clr>
            <a:srgbClr val="F26B43"/>
          </p15:clr>
        </p15:guide>
        <p15:guide id="20" pos="5311">
          <p15:clr>
            <a:srgbClr val="F26B43"/>
          </p15:clr>
        </p15:guide>
        <p15:guide id="21" pos="5447">
          <p15:clr>
            <a:srgbClr val="F26B43"/>
          </p15:clr>
        </p15:guide>
        <p15:guide id="22" pos="6332">
          <p15:clr>
            <a:srgbClr val="F26B43"/>
          </p15:clr>
        </p15:guide>
        <p15:guide id="23" pos="6468">
          <p15:clr>
            <a:srgbClr val="F26B43"/>
          </p15:clr>
        </p15:guide>
        <p15:guide id="24" pos="7353">
          <p15:clr>
            <a:srgbClr val="F26B43"/>
          </p15:clr>
        </p15:guide>
        <p15:guide id="25" pos="8373">
          <p15:clr>
            <a:srgbClr val="F26B43"/>
          </p15:clr>
        </p15:guide>
        <p15:guide id="26" pos="7466">
          <p15:clr>
            <a:srgbClr val="F26B43"/>
          </p15:clr>
        </p15:guide>
        <p15:guide id="27" pos="8487">
          <p15:clr>
            <a:srgbClr val="F26B43"/>
          </p15:clr>
        </p15:guide>
        <p15:guide id="28" pos="9394">
          <p15:clr>
            <a:srgbClr val="F26B43"/>
          </p15:clr>
        </p15:guide>
        <p15:guide id="29" pos="9507">
          <p15:clr>
            <a:srgbClr val="F26B43"/>
          </p15:clr>
        </p15:guide>
        <p15:guide id="30" pos="10392">
          <p15:clr>
            <a:srgbClr val="F26B43"/>
          </p15:clr>
        </p15:guide>
        <p15:guide id="31" pos="10505">
          <p15:clr>
            <a:srgbClr val="F26B43"/>
          </p15:clr>
        </p15:guide>
        <p15:guide id="32" pos="11412">
          <p15:clr>
            <a:srgbClr val="F26B43"/>
          </p15:clr>
        </p15:guide>
        <p15:guide id="33" pos="11526">
          <p15:clr>
            <a:srgbClr val="F26B43"/>
          </p15:clr>
        </p15:guide>
        <p15:guide id="34" pos="124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E34"/>
        </a:solidFill>
        <a:effectLst/>
      </p:bgPr>
    </p:bg>
    <p:spTree>
      <p:nvGrpSpPr>
        <p:cNvPr id="1" name="Shape 9"/>
        <p:cNvGrpSpPr/>
        <p:nvPr/>
      </p:nvGrpSpPr>
      <p:grpSpPr>
        <a:xfrm>
          <a:off x="0" y="0"/>
          <a:ext cx="0" cy="0"/>
          <a:chOff x="0" y="0"/>
          <a:chExt cx="0" cy="0"/>
        </a:xfrm>
      </p:grpSpPr>
      <p:sp>
        <p:nvSpPr>
          <p:cNvPr id="11" name="Shape 11"/>
          <p:cNvSpPr txBox="1">
            <a:spLocks noGrp="1"/>
          </p:cNvSpPr>
          <p:nvPr>
            <p:ph type="body" idx="1"/>
          </p:nvPr>
        </p:nvSpPr>
        <p:spPr>
          <a:xfrm>
            <a:off x="2166938" y="3042709"/>
            <a:ext cx="15949612" cy="6668030"/>
          </a:xfrm>
          <a:prstGeom prst="rect">
            <a:avLst/>
          </a:prstGeom>
          <a:noFill/>
          <a:ln>
            <a:noFill/>
          </a:ln>
        </p:spPr>
        <p:txBody>
          <a:bodyPr lIns="91425" tIns="91425" rIns="91425" bIns="91425" anchor="t" anchorCtr="0"/>
          <a:lstStyle>
            <a:lvl1pPr marL="342892" marR="0" lvl="0" indent="-76192" algn="l" rtl="0">
              <a:lnSpc>
                <a:spcPct val="90000"/>
              </a:lnSpc>
              <a:spcBef>
                <a:spcPts val="1500"/>
              </a:spcBef>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r>
              <a:rPr lang="en-US" dirty="0" err="1"/>
              <a:t>dsgfhdsfg</a:t>
            </a:r>
            <a:endParaRPr dirty="0"/>
          </a:p>
        </p:txBody>
      </p:sp>
      <p:sp>
        <p:nvSpPr>
          <p:cNvPr id="3" name="Title Placeholder 2">
            <a:extLst>
              <a:ext uri="{FF2B5EF4-FFF2-40B4-BE49-F238E27FC236}">
                <a16:creationId xmlns:a16="http://schemas.microsoft.com/office/drawing/2014/main" xmlns="" id="{0F79C657-609C-457A-8BB2-E836C302B37A}"/>
              </a:ext>
            </a:extLst>
          </p:cNvPr>
          <p:cNvSpPr>
            <a:spLocks noGrp="1"/>
          </p:cNvSpPr>
          <p:nvPr>
            <p:ph type="title"/>
          </p:nvPr>
        </p:nvSpPr>
        <p:spPr>
          <a:xfrm>
            <a:off x="2166938" y="608013"/>
            <a:ext cx="15949612" cy="2031790"/>
          </a:xfrm>
          <a:prstGeom prst="rect">
            <a:avLst/>
          </a:prstGeom>
        </p:spPr>
        <p:txBody>
          <a:bodyPr vert="horz" lIns="0" tIns="0" rIns="0" bIns="0" rtlCol="0" anchor="ctr">
            <a:normAutofit/>
          </a:bodyPr>
          <a:lstStyle/>
          <a:p>
            <a:endParaRPr lang="he-IL" dirty="0"/>
          </a:p>
        </p:txBody>
      </p:sp>
      <p:sp>
        <p:nvSpPr>
          <p:cNvPr id="6" name="Oval 5">
            <a:extLst>
              <a:ext uri="{FF2B5EF4-FFF2-40B4-BE49-F238E27FC236}">
                <a16:creationId xmlns:a16="http://schemas.microsoft.com/office/drawing/2014/main" xmlns="" id="{C1A39DF3-1F9C-43B5-A134-A63AAB581952}"/>
              </a:ext>
            </a:extLst>
          </p:cNvPr>
          <p:cNvSpPr/>
          <p:nvPr/>
        </p:nvSpPr>
        <p:spPr>
          <a:xfrm>
            <a:off x="17681158" y="10507749"/>
            <a:ext cx="491375" cy="49137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fld id="{00000000-1234-1234-1234-123412341234}" type="slidenum">
              <a:rPr lang="en-US" sz="1200" b="1" i="0" u="none" strike="noStrike" cap="none" smtClean="0">
                <a:solidFill>
                  <a:schemeClr val="lt1"/>
                </a:solidFill>
                <a:latin typeface="Lato"/>
                <a:ea typeface="Lato"/>
                <a:cs typeface="Lato"/>
                <a:sym typeface="Lato"/>
              </a:rPr>
              <a:pPr/>
              <a:t>‹#›</a:t>
            </a:fld>
            <a:endParaRPr lang="he-IL" sz="1200" dirty="0"/>
          </a:p>
        </p:txBody>
      </p:sp>
      <p:pic>
        <p:nvPicPr>
          <p:cNvPr id="7" name="Picture 6">
            <a:extLst>
              <a:ext uri="{FF2B5EF4-FFF2-40B4-BE49-F238E27FC236}">
                <a16:creationId xmlns:a16="http://schemas.microsoft.com/office/drawing/2014/main" xmlns="" id="{2535DC62-CAFB-4BE3-80D1-B40825D12C4E}"/>
              </a:ext>
            </a:extLst>
          </p:cNvPr>
          <p:cNvPicPr>
            <a:picLocks noChangeAspect="1"/>
          </p:cNvPicPr>
          <p:nvPr/>
        </p:nvPicPr>
        <p:blipFill>
          <a:blip r:embed="rId10"/>
          <a:stretch>
            <a:fillRect/>
          </a:stretch>
        </p:blipFill>
        <p:spPr>
          <a:xfrm>
            <a:off x="2166938" y="10482750"/>
            <a:ext cx="3020303" cy="516374"/>
          </a:xfrm>
          <a:prstGeom prst="rect">
            <a:avLst/>
          </a:prstGeom>
        </p:spPr>
      </p:pic>
    </p:spTree>
    <p:extLst>
      <p:ext uri="{BB962C8B-B14F-4D97-AF65-F5344CB8AC3E}">
        <p14:creationId xmlns:p14="http://schemas.microsoft.com/office/powerpoint/2010/main" val="1928145371"/>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9" r:id="rId5"/>
    <p:sldLayoutId id="2147483700" r:id="rId6"/>
    <p:sldLayoutId id="2147483706" r:id="rId7"/>
    <p:sldLayoutId id="2147483707" r:id="rId8"/>
  </p:sldLayoutIdLst>
  <mc:AlternateContent xmlns:mc="http://schemas.openxmlformats.org/markup-compatibility/2006" xmlns:p14="http://schemas.microsoft.com/office/powerpoint/2010/main">
    <mc:Choice Requires="p14">
      <p:transition spd="slow" p14:dur="5000"/>
    </mc:Choice>
    <mc:Fallback xmlns="">
      <p:transition spd="slow"/>
    </mc:Fallback>
  </mc:AlternateContent>
  <p:hf hdr="0" ftr="0" dt="0"/>
  <p:txStyles>
    <p:titleStyle>
      <a:defPPr marR="0" lvl="0" algn="l" rtl="0">
        <a:lnSpc>
          <a:spcPct val="100000"/>
        </a:lnSpc>
        <a:spcBef>
          <a:spcPts val="0"/>
        </a:spcBef>
        <a:spcAft>
          <a:spcPts val="0"/>
        </a:spcAft>
      </a:defPPr>
      <a:lvl1pPr marR="0" lvl="0" algn="l" rtl="0">
        <a:lnSpc>
          <a:spcPts val="10000"/>
        </a:lnSpc>
        <a:spcBef>
          <a:spcPts val="0"/>
        </a:spcBef>
        <a:spcAft>
          <a:spcPts val="0"/>
        </a:spcAft>
        <a:buNone/>
        <a:defRPr sz="12000" b="1" i="0" u="none" strike="noStrike" cap="none">
          <a:solidFill>
            <a:srgbClr val="8DC640"/>
          </a:solidFill>
          <a:latin typeface="+mj-lt"/>
          <a:ea typeface="Seravek" panose="020B0503040000020004" pitchFamily="34" charset="0"/>
          <a:cs typeface="Arial"/>
          <a:sym typeface="Arial"/>
        </a:defRPr>
      </a:lvl1pPr>
    </p:titleStyle>
    <p:bodyStyle>
      <a:defPPr marR="0" lvl="0" algn="l" rtl="0">
        <a:lnSpc>
          <a:spcPct val="100000"/>
        </a:lnSpc>
        <a:spcBef>
          <a:spcPts val="0"/>
        </a:spcBef>
        <a:spcAft>
          <a:spcPts val="0"/>
        </a:spcAft>
      </a:defPPr>
      <a:lvl1pPr marL="341313" marR="0" lvl="0" indent="-260350" algn="l" rtl="0">
        <a:lnSpc>
          <a:spcPct val="100000"/>
        </a:lnSpc>
        <a:spcBef>
          <a:spcPts val="0"/>
        </a:spcBef>
        <a:spcAft>
          <a:spcPts val="0"/>
        </a:spcAft>
        <a:buNone/>
        <a:defRPr sz="2400" b="0" i="0" u="none" strike="noStrike" cap="none">
          <a:noFill/>
          <a:latin typeface="+mn-lt"/>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57">
          <p15:clr>
            <a:srgbClr val="F26B43"/>
          </p15:clr>
        </p15:guide>
        <p15:guide id="2" pos="345">
          <p15:clr>
            <a:srgbClr val="F26B43"/>
          </p15:clr>
        </p15:guide>
        <p15:guide id="3" orient="horz" pos="1083">
          <p15:clr>
            <a:srgbClr val="F26B43"/>
          </p15:clr>
        </p15:guide>
        <p15:guide id="4" orient="horz" pos="1808">
          <p15:clr>
            <a:srgbClr val="F26B43"/>
          </p15:clr>
        </p15:guide>
        <p15:guide id="5" orient="horz" pos="2511">
          <p15:clr>
            <a:srgbClr val="F26B43"/>
          </p15:clr>
        </p15:guide>
        <p15:guide id="6" orient="horz" pos="3237">
          <p15:clr>
            <a:srgbClr val="F26B43"/>
          </p15:clr>
        </p15:guide>
        <p15:guide id="7" orient="horz" pos="3963">
          <p15:clr>
            <a:srgbClr val="F26B43"/>
          </p15:clr>
        </p15:guide>
        <p15:guide id="8" orient="horz" pos="4666">
          <p15:clr>
            <a:srgbClr val="F26B43"/>
          </p15:clr>
        </p15:guide>
        <p15:guide id="9" orient="horz" pos="5392">
          <p15:clr>
            <a:srgbClr val="F26B43"/>
          </p15:clr>
        </p15:guide>
        <p15:guide id="10" orient="horz" pos="6117">
          <p15:clr>
            <a:srgbClr val="F26B43"/>
          </p15:clr>
        </p15:guide>
        <p15:guide id="11" orient="horz" pos="6843">
          <p15:clr>
            <a:srgbClr val="F26B43"/>
          </p15:clr>
        </p15:guide>
        <p15:guide id="12" pos="1252">
          <p15:clr>
            <a:srgbClr val="F26B43"/>
          </p15:clr>
        </p15:guide>
        <p15:guide id="13" pos="1365">
          <p15:clr>
            <a:srgbClr val="F26B43"/>
          </p15:clr>
        </p15:guide>
        <p15:guide id="14" pos="2272">
          <p15:clr>
            <a:srgbClr val="F26B43"/>
          </p15:clr>
        </p15:guide>
        <p15:guide id="15" pos="2386">
          <p15:clr>
            <a:srgbClr val="F26B43"/>
          </p15:clr>
        </p15:guide>
        <p15:guide id="16" pos="3293">
          <p15:clr>
            <a:srgbClr val="F26B43"/>
          </p15:clr>
        </p15:guide>
        <p15:guide id="17" pos="3406">
          <p15:clr>
            <a:srgbClr val="F26B43"/>
          </p15:clr>
        </p15:guide>
        <p15:guide id="18" pos="4291">
          <p15:clr>
            <a:srgbClr val="F26B43"/>
          </p15:clr>
        </p15:guide>
        <p15:guide id="19" pos="4427">
          <p15:clr>
            <a:srgbClr val="F26B43"/>
          </p15:clr>
        </p15:guide>
        <p15:guide id="20" pos="5311">
          <p15:clr>
            <a:srgbClr val="F26B43"/>
          </p15:clr>
        </p15:guide>
        <p15:guide id="21" pos="5447">
          <p15:clr>
            <a:srgbClr val="F26B43"/>
          </p15:clr>
        </p15:guide>
        <p15:guide id="22" pos="6332">
          <p15:clr>
            <a:srgbClr val="F26B43"/>
          </p15:clr>
        </p15:guide>
        <p15:guide id="23" pos="6468">
          <p15:clr>
            <a:srgbClr val="F26B43"/>
          </p15:clr>
        </p15:guide>
        <p15:guide id="24" pos="7353">
          <p15:clr>
            <a:srgbClr val="F26B43"/>
          </p15:clr>
        </p15:guide>
        <p15:guide id="25" pos="8373">
          <p15:clr>
            <a:srgbClr val="F26B43"/>
          </p15:clr>
        </p15:guide>
        <p15:guide id="26" pos="7466">
          <p15:clr>
            <a:srgbClr val="F26B43"/>
          </p15:clr>
        </p15:guide>
        <p15:guide id="27" pos="8487">
          <p15:clr>
            <a:srgbClr val="F26B43"/>
          </p15:clr>
        </p15:guide>
        <p15:guide id="28" pos="9394">
          <p15:clr>
            <a:srgbClr val="F26B43"/>
          </p15:clr>
        </p15:guide>
        <p15:guide id="29" pos="9507">
          <p15:clr>
            <a:srgbClr val="F26B43"/>
          </p15:clr>
        </p15:guide>
        <p15:guide id="30" pos="10392">
          <p15:clr>
            <a:srgbClr val="F26B43"/>
          </p15:clr>
        </p15:guide>
        <p15:guide id="31" pos="10505">
          <p15:clr>
            <a:srgbClr val="F26B43"/>
          </p15:clr>
        </p15:guide>
        <p15:guide id="32" pos="11412">
          <p15:clr>
            <a:srgbClr val="F26B43"/>
          </p15:clr>
        </p15:guide>
        <p15:guide id="33" pos="11526">
          <p15:clr>
            <a:srgbClr val="F26B43"/>
          </p15:clr>
        </p15:guide>
        <p15:guide id="34" pos="1243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55C"/>
        </a:solidFill>
        <a:effectLst/>
      </p:bgPr>
    </p:bg>
    <p:spTree>
      <p:nvGrpSpPr>
        <p:cNvPr id="1" name="Shape 9"/>
        <p:cNvGrpSpPr/>
        <p:nvPr/>
      </p:nvGrpSpPr>
      <p:grpSpPr>
        <a:xfrm>
          <a:off x="0" y="0"/>
          <a:ext cx="0" cy="0"/>
          <a:chOff x="0" y="0"/>
          <a:chExt cx="0" cy="0"/>
        </a:xfrm>
      </p:grpSpPr>
      <p:sp>
        <p:nvSpPr>
          <p:cNvPr id="11" name="Shape 11"/>
          <p:cNvSpPr txBox="1">
            <a:spLocks noGrp="1"/>
          </p:cNvSpPr>
          <p:nvPr>
            <p:ph type="body" idx="1"/>
          </p:nvPr>
        </p:nvSpPr>
        <p:spPr>
          <a:xfrm>
            <a:off x="2166938" y="3042709"/>
            <a:ext cx="15949612" cy="6668030"/>
          </a:xfrm>
          <a:prstGeom prst="rect">
            <a:avLst/>
          </a:prstGeom>
          <a:noFill/>
          <a:ln>
            <a:noFill/>
          </a:ln>
        </p:spPr>
        <p:txBody>
          <a:bodyPr lIns="91425" tIns="91425" rIns="91425" bIns="91425" anchor="t" anchorCtr="0"/>
          <a:lstStyle>
            <a:lvl1pPr marL="342892" marR="0" lvl="0" indent="-76192" algn="l" rtl="0">
              <a:lnSpc>
                <a:spcPct val="90000"/>
              </a:lnSpc>
              <a:spcBef>
                <a:spcPts val="1500"/>
              </a:spcBef>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r>
              <a:rPr lang="en-US" dirty="0" err="1"/>
              <a:t>dsgfhdsfg</a:t>
            </a:r>
            <a:endParaRPr dirty="0"/>
          </a:p>
        </p:txBody>
      </p:sp>
      <p:sp>
        <p:nvSpPr>
          <p:cNvPr id="3" name="Title Placeholder 2">
            <a:extLst>
              <a:ext uri="{FF2B5EF4-FFF2-40B4-BE49-F238E27FC236}">
                <a16:creationId xmlns:a16="http://schemas.microsoft.com/office/drawing/2014/main" xmlns="" id="{0F79C657-609C-457A-8BB2-E836C302B37A}"/>
              </a:ext>
            </a:extLst>
          </p:cNvPr>
          <p:cNvSpPr>
            <a:spLocks noGrp="1"/>
          </p:cNvSpPr>
          <p:nvPr>
            <p:ph type="title"/>
          </p:nvPr>
        </p:nvSpPr>
        <p:spPr>
          <a:xfrm>
            <a:off x="2166938" y="608013"/>
            <a:ext cx="15949612" cy="2031790"/>
          </a:xfrm>
          <a:prstGeom prst="rect">
            <a:avLst/>
          </a:prstGeom>
        </p:spPr>
        <p:txBody>
          <a:bodyPr vert="horz" lIns="91440" tIns="45720" rIns="91440" bIns="45720" rtlCol="0" anchor="ctr">
            <a:normAutofit/>
          </a:bodyPr>
          <a:lstStyle/>
          <a:p>
            <a:endParaRPr lang="he-IL" dirty="0"/>
          </a:p>
        </p:txBody>
      </p:sp>
      <p:sp>
        <p:nvSpPr>
          <p:cNvPr id="6" name="Oval 5">
            <a:extLst>
              <a:ext uri="{FF2B5EF4-FFF2-40B4-BE49-F238E27FC236}">
                <a16:creationId xmlns:a16="http://schemas.microsoft.com/office/drawing/2014/main" xmlns="" id="{C1A39DF3-1F9C-43B5-A134-A63AAB581952}"/>
              </a:ext>
            </a:extLst>
          </p:cNvPr>
          <p:cNvSpPr/>
          <p:nvPr userDrawn="1"/>
        </p:nvSpPr>
        <p:spPr>
          <a:xfrm>
            <a:off x="17681158" y="10507749"/>
            <a:ext cx="491375" cy="49137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fld id="{00000000-1234-1234-1234-123412341234}" type="slidenum">
              <a:rPr lang="en-US" sz="1200" b="1" i="0" u="none" strike="noStrike" cap="none" smtClean="0">
                <a:solidFill>
                  <a:schemeClr val="lt1"/>
                </a:solidFill>
                <a:latin typeface="Lato"/>
                <a:ea typeface="Lato"/>
                <a:cs typeface="Lato"/>
                <a:sym typeface="Lato"/>
              </a:rPr>
              <a:pPr/>
              <a:t>‹#›</a:t>
            </a:fld>
            <a:endParaRPr lang="he-IL" sz="1200" dirty="0"/>
          </a:p>
        </p:txBody>
      </p:sp>
      <p:pic>
        <p:nvPicPr>
          <p:cNvPr id="7" name="Picture 6">
            <a:extLst>
              <a:ext uri="{FF2B5EF4-FFF2-40B4-BE49-F238E27FC236}">
                <a16:creationId xmlns:a16="http://schemas.microsoft.com/office/drawing/2014/main" xmlns="" id="{CED5582A-F2BF-45D8-960E-322D2D8CD5EC}"/>
              </a:ext>
            </a:extLst>
          </p:cNvPr>
          <p:cNvPicPr>
            <a:picLocks noChangeAspect="1"/>
          </p:cNvPicPr>
          <p:nvPr userDrawn="1"/>
        </p:nvPicPr>
        <p:blipFill>
          <a:blip r:embed="rId3"/>
          <a:stretch>
            <a:fillRect/>
          </a:stretch>
        </p:blipFill>
        <p:spPr>
          <a:xfrm>
            <a:off x="2183130" y="10458468"/>
            <a:ext cx="3034420" cy="520396"/>
          </a:xfrm>
          <a:prstGeom prst="rect">
            <a:avLst/>
          </a:prstGeom>
        </p:spPr>
      </p:pic>
    </p:spTree>
    <p:extLst>
      <p:ext uri="{BB962C8B-B14F-4D97-AF65-F5344CB8AC3E}">
        <p14:creationId xmlns:p14="http://schemas.microsoft.com/office/powerpoint/2010/main" val="1761764699"/>
      </p:ext>
    </p:extLst>
  </p:cSld>
  <p:clrMap bg1="lt1" tx1="dk1" bg2="dk2" tx2="lt2" accent1="accent1" accent2="accent2" accent3="accent3" accent4="accent4" accent5="accent5" accent6="accent6" hlink="hlink" folHlink="folHlink"/>
  <p:sldLayoutIdLst>
    <p:sldLayoutId id="2147483704" r:id="rId1"/>
  </p:sldLayoutIdLst>
  <mc:AlternateContent xmlns:mc="http://schemas.openxmlformats.org/markup-compatibility/2006" xmlns:p14="http://schemas.microsoft.com/office/powerpoint/2010/main">
    <mc:Choice Requires="p14">
      <p:transition spd="slow" p14:dur="5000"/>
    </mc:Choice>
    <mc:Fallback xmlns="">
      <p:transition spd="slow"/>
    </mc:Fallback>
  </mc:AlternateContent>
  <p:hf hdr="0" ftr="0" dt="0"/>
  <p:txStyles>
    <p:titleStyle>
      <a:defPPr marR="0" lvl="0" algn="l" rtl="0">
        <a:lnSpc>
          <a:spcPct val="100000"/>
        </a:lnSpc>
        <a:spcBef>
          <a:spcPts val="0"/>
        </a:spcBef>
        <a:spcAft>
          <a:spcPts val="0"/>
        </a:spcAft>
      </a:defPPr>
      <a:lvl1pPr marR="0" lvl="0" algn="l" rtl="0">
        <a:lnSpc>
          <a:spcPts val="10000"/>
        </a:lnSpc>
        <a:spcBef>
          <a:spcPts val="0"/>
        </a:spcBef>
        <a:spcAft>
          <a:spcPts val="0"/>
        </a:spcAft>
        <a:buNone/>
        <a:defRPr sz="12000" b="1" i="0" u="none" strike="noStrike" cap="none">
          <a:solidFill>
            <a:srgbClr val="8DC640"/>
          </a:solidFill>
          <a:latin typeface="+mj-lt"/>
          <a:ea typeface="Seravek" panose="020B0503040000020004" pitchFamily="34" charset="0"/>
          <a:cs typeface="Arial"/>
          <a:sym typeface="Arial"/>
        </a:defRPr>
      </a:lvl1pPr>
    </p:titleStyle>
    <p:bodyStyle>
      <a:defPPr marR="0" lvl="0" algn="l" rtl="0">
        <a:lnSpc>
          <a:spcPct val="100000"/>
        </a:lnSpc>
        <a:spcBef>
          <a:spcPts val="0"/>
        </a:spcBef>
        <a:spcAft>
          <a:spcPts val="0"/>
        </a:spcAft>
      </a:defPPr>
      <a:lvl1pPr marL="341313" marR="0" lvl="0" indent="-260350" algn="l" rtl="0">
        <a:lnSpc>
          <a:spcPct val="100000"/>
        </a:lnSpc>
        <a:spcBef>
          <a:spcPts val="0"/>
        </a:spcBef>
        <a:spcAft>
          <a:spcPts val="0"/>
        </a:spcAft>
        <a:buNone/>
        <a:defRPr sz="2400" b="0" i="0" u="none" strike="noStrike" cap="none">
          <a:noFill/>
          <a:latin typeface="+mn-lt"/>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57">
          <p15:clr>
            <a:srgbClr val="F26B43"/>
          </p15:clr>
        </p15:guide>
        <p15:guide id="2" pos="345">
          <p15:clr>
            <a:srgbClr val="F26B43"/>
          </p15:clr>
        </p15:guide>
        <p15:guide id="3" orient="horz" pos="1083">
          <p15:clr>
            <a:srgbClr val="F26B43"/>
          </p15:clr>
        </p15:guide>
        <p15:guide id="4" orient="horz" pos="1808">
          <p15:clr>
            <a:srgbClr val="F26B43"/>
          </p15:clr>
        </p15:guide>
        <p15:guide id="5" orient="horz" pos="2511">
          <p15:clr>
            <a:srgbClr val="F26B43"/>
          </p15:clr>
        </p15:guide>
        <p15:guide id="6" orient="horz" pos="3237">
          <p15:clr>
            <a:srgbClr val="F26B43"/>
          </p15:clr>
        </p15:guide>
        <p15:guide id="7" orient="horz" pos="3963">
          <p15:clr>
            <a:srgbClr val="F26B43"/>
          </p15:clr>
        </p15:guide>
        <p15:guide id="8" orient="horz" pos="4666">
          <p15:clr>
            <a:srgbClr val="F26B43"/>
          </p15:clr>
        </p15:guide>
        <p15:guide id="9" orient="horz" pos="5392">
          <p15:clr>
            <a:srgbClr val="F26B43"/>
          </p15:clr>
        </p15:guide>
        <p15:guide id="10" orient="horz" pos="6117">
          <p15:clr>
            <a:srgbClr val="F26B43"/>
          </p15:clr>
        </p15:guide>
        <p15:guide id="11" orient="horz" pos="6843">
          <p15:clr>
            <a:srgbClr val="F26B43"/>
          </p15:clr>
        </p15:guide>
        <p15:guide id="12" pos="1252">
          <p15:clr>
            <a:srgbClr val="F26B43"/>
          </p15:clr>
        </p15:guide>
        <p15:guide id="13" pos="1365">
          <p15:clr>
            <a:srgbClr val="F26B43"/>
          </p15:clr>
        </p15:guide>
        <p15:guide id="14" pos="2272">
          <p15:clr>
            <a:srgbClr val="F26B43"/>
          </p15:clr>
        </p15:guide>
        <p15:guide id="15" pos="2386">
          <p15:clr>
            <a:srgbClr val="F26B43"/>
          </p15:clr>
        </p15:guide>
        <p15:guide id="16" pos="3293">
          <p15:clr>
            <a:srgbClr val="F26B43"/>
          </p15:clr>
        </p15:guide>
        <p15:guide id="17" pos="3406">
          <p15:clr>
            <a:srgbClr val="F26B43"/>
          </p15:clr>
        </p15:guide>
        <p15:guide id="18" pos="4291">
          <p15:clr>
            <a:srgbClr val="F26B43"/>
          </p15:clr>
        </p15:guide>
        <p15:guide id="19" pos="4427">
          <p15:clr>
            <a:srgbClr val="F26B43"/>
          </p15:clr>
        </p15:guide>
        <p15:guide id="20" pos="5311">
          <p15:clr>
            <a:srgbClr val="F26B43"/>
          </p15:clr>
        </p15:guide>
        <p15:guide id="21" pos="5447">
          <p15:clr>
            <a:srgbClr val="F26B43"/>
          </p15:clr>
        </p15:guide>
        <p15:guide id="22" pos="6332">
          <p15:clr>
            <a:srgbClr val="F26B43"/>
          </p15:clr>
        </p15:guide>
        <p15:guide id="23" pos="6468">
          <p15:clr>
            <a:srgbClr val="F26B43"/>
          </p15:clr>
        </p15:guide>
        <p15:guide id="24" pos="7353">
          <p15:clr>
            <a:srgbClr val="F26B43"/>
          </p15:clr>
        </p15:guide>
        <p15:guide id="25" pos="8373">
          <p15:clr>
            <a:srgbClr val="F26B43"/>
          </p15:clr>
        </p15:guide>
        <p15:guide id="26" pos="7466">
          <p15:clr>
            <a:srgbClr val="F26B43"/>
          </p15:clr>
        </p15:guide>
        <p15:guide id="27" pos="8487">
          <p15:clr>
            <a:srgbClr val="F26B43"/>
          </p15:clr>
        </p15:guide>
        <p15:guide id="28" pos="9394">
          <p15:clr>
            <a:srgbClr val="F26B43"/>
          </p15:clr>
        </p15:guide>
        <p15:guide id="29" pos="9507">
          <p15:clr>
            <a:srgbClr val="F26B43"/>
          </p15:clr>
        </p15:guide>
        <p15:guide id="30" pos="10392">
          <p15:clr>
            <a:srgbClr val="F26B43"/>
          </p15:clr>
        </p15:guide>
        <p15:guide id="31" pos="10505">
          <p15:clr>
            <a:srgbClr val="F26B43"/>
          </p15:clr>
        </p15:guide>
        <p15:guide id="32" pos="11412">
          <p15:clr>
            <a:srgbClr val="F26B43"/>
          </p15:clr>
        </p15:guide>
        <p15:guide id="33" pos="11526">
          <p15:clr>
            <a:srgbClr val="F26B43"/>
          </p15:clr>
        </p15:guide>
        <p15:guide id="34" pos="124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zondeploy.dnsalias.com/zoncontrol/zonControl.applica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Picture 4">
            <a:extLst>
              <a:ext uri="{FF2B5EF4-FFF2-40B4-BE49-F238E27FC236}">
                <a16:creationId xmlns:a16="http://schemas.microsoft.com/office/drawing/2014/main" xmlns="" id="{6D84BCD7-416B-4A06-BDE7-55BB0A0CC437}"/>
              </a:ext>
            </a:extLst>
          </p:cNvPr>
          <p:cNvPicPr>
            <a:picLocks noChangeAspect="1"/>
          </p:cNvPicPr>
          <p:nvPr/>
        </p:nvPicPr>
        <p:blipFill>
          <a:blip r:embed="rId3"/>
          <a:stretch>
            <a:fillRect/>
          </a:stretch>
        </p:blipFill>
        <p:spPr>
          <a:xfrm>
            <a:off x="-18317" y="-26377"/>
            <a:ext cx="20366892" cy="11456377"/>
          </a:xfrm>
          <a:prstGeom prst="rect">
            <a:avLst/>
          </a:prstGeom>
        </p:spPr>
      </p:pic>
      <p:sp>
        <p:nvSpPr>
          <p:cNvPr id="2" name="TextBox 1">
            <a:extLst>
              <a:ext uri="{FF2B5EF4-FFF2-40B4-BE49-F238E27FC236}">
                <a16:creationId xmlns:a16="http://schemas.microsoft.com/office/drawing/2014/main" xmlns="" id="{15CC1CDE-7E25-4139-B160-9F03DACBAE82}"/>
              </a:ext>
            </a:extLst>
          </p:cNvPr>
          <p:cNvSpPr txBox="1"/>
          <p:nvPr/>
        </p:nvSpPr>
        <p:spPr>
          <a:xfrm>
            <a:off x="2171857" y="5715000"/>
            <a:ext cx="16825912" cy="615553"/>
          </a:xfrm>
          <a:prstGeom prst="rect">
            <a:avLst/>
          </a:prstGeom>
          <a:noFill/>
        </p:spPr>
        <p:txBody>
          <a:bodyPr wrap="square" tIns="0" bIns="0" rtlCol="0">
            <a:spAutoFit/>
          </a:bodyPr>
          <a:lstStyle/>
          <a:p>
            <a:pPr algn="ctr"/>
            <a:r>
              <a:rPr lang="en-US" sz="4000" spc="1000" dirty="0">
                <a:solidFill>
                  <a:schemeClr val="bg1"/>
                </a:solidFill>
                <a:latin typeface="Seravek Light" panose="020B0503040000020004" pitchFamily="34" charset="0"/>
                <a:cs typeface="Avenir Book"/>
              </a:rPr>
              <a:t>ZON</a:t>
            </a:r>
            <a:r>
              <a:rPr lang="en-US" sz="4000" spc="1000" baseline="30000" dirty="0">
                <a:solidFill>
                  <a:schemeClr val="bg1"/>
                </a:solidFill>
                <a:latin typeface="Seravek Light" panose="020B0503040000020004" pitchFamily="34" charset="0"/>
                <a:cs typeface="Avenir Book"/>
              </a:rPr>
              <a:t>TM</a:t>
            </a:r>
            <a:r>
              <a:rPr lang="en-US" sz="4000" spc="1000" dirty="0">
                <a:solidFill>
                  <a:schemeClr val="bg1"/>
                </a:solidFill>
                <a:latin typeface="Seravek Light" panose="020B0503040000020004" pitchFamily="34" charset="0"/>
                <a:cs typeface="Avenir Book"/>
              </a:rPr>
              <a:t> Control for users</a:t>
            </a:r>
          </a:p>
        </p:txBody>
      </p:sp>
      <p:pic>
        <p:nvPicPr>
          <p:cNvPr id="6" name="Picture 5">
            <a:extLst>
              <a:ext uri="{FF2B5EF4-FFF2-40B4-BE49-F238E27FC236}">
                <a16:creationId xmlns:a16="http://schemas.microsoft.com/office/drawing/2014/main" xmlns="" id="{9B939E0E-6F49-4C91-9D92-7994C63D7AB2}"/>
              </a:ext>
            </a:extLst>
          </p:cNvPr>
          <p:cNvPicPr>
            <a:picLocks noChangeAspect="1"/>
          </p:cNvPicPr>
          <p:nvPr/>
        </p:nvPicPr>
        <p:blipFill>
          <a:blip r:embed="rId4"/>
          <a:stretch>
            <a:fillRect/>
          </a:stretch>
        </p:blipFill>
        <p:spPr>
          <a:xfrm>
            <a:off x="2248057" y="2618109"/>
            <a:ext cx="15776994" cy="2705716"/>
          </a:xfrm>
          <a:prstGeom prst="rect">
            <a:avLst/>
          </a:prstGeom>
        </p:spPr>
      </p:pic>
    </p:spTree>
    <p:extLst>
      <p:ext uri="{BB962C8B-B14F-4D97-AF65-F5344CB8AC3E}">
        <p14:creationId xmlns:p14="http://schemas.microsoft.com/office/powerpoint/2010/main" val="178784072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Map Display – Data Box</a:t>
            </a:r>
          </a:p>
        </p:txBody>
      </p:sp>
      <p:pic>
        <p:nvPicPr>
          <p:cNvPr id="4" name="Picture 3">
            <a:extLst>
              <a:ext uri="{FF2B5EF4-FFF2-40B4-BE49-F238E27FC236}">
                <a16:creationId xmlns:a16="http://schemas.microsoft.com/office/drawing/2014/main" xmlns="" id="{D9BD1C6D-FBB6-460D-B1D4-744EC775B8EC}"/>
              </a:ext>
            </a:extLst>
          </p:cNvPr>
          <p:cNvPicPr>
            <a:picLocks noChangeAspect="1"/>
          </p:cNvPicPr>
          <p:nvPr/>
        </p:nvPicPr>
        <p:blipFill>
          <a:blip r:embed="rId3"/>
          <a:stretch>
            <a:fillRect/>
          </a:stretch>
        </p:blipFill>
        <p:spPr>
          <a:xfrm>
            <a:off x="7135586" y="2495645"/>
            <a:ext cx="13729422" cy="6887943"/>
          </a:xfrm>
          <a:prstGeom prst="rect">
            <a:avLst/>
          </a:prstGeom>
        </p:spPr>
      </p:pic>
      <p:sp>
        <p:nvSpPr>
          <p:cNvPr id="13" name="Rectangle 12">
            <a:extLst>
              <a:ext uri="{FF2B5EF4-FFF2-40B4-BE49-F238E27FC236}">
                <a16:creationId xmlns:a16="http://schemas.microsoft.com/office/drawing/2014/main" xmlns="" id="{FA7EB3BE-0061-4D6D-B4E6-E6C936284322}"/>
              </a:ext>
            </a:extLst>
          </p:cNvPr>
          <p:cNvSpPr/>
          <p:nvPr/>
        </p:nvSpPr>
        <p:spPr>
          <a:xfrm>
            <a:off x="232425" y="6752917"/>
            <a:ext cx="7625443" cy="2246769"/>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rPr>
              <a:t>The Real Time Data Box (“Blue Window”) is constantly synced presenting valid data on a regular basis.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rPr>
              <a:t>Minimize / Maximize the window by clicking on</a:t>
            </a:r>
          </a:p>
        </p:txBody>
      </p:sp>
      <p:pic>
        <p:nvPicPr>
          <p:cNvPr id="5" name="Picture 4">
            <a:extLst>
              <a:ext uri="{FF2B5EF4-FFF2-40B4-BE49-F238E27FC236}">
                <a16:creationId xmlns:a16="http://schemas.microsoft.com/office/drawing/2014/main" xmlns="" id="{FBE17181-8946-4A36-ABBC-4B227AFC7CE1}"/>
              </a:ext>
            </a:extLst>
          </p:cNvPr>
          <p:cNvPicPr>
            <a:picLocks noChangeAspect="1"/>
          </p:cNvPicPr>
          <p:nvPr/>
        </p:nvPicPr>
        <p:blipFill>
          <a:blip r:embed="rId4"/>
          <a:stretch>
            <a:fillRect/>
          </a:stretch>
        </p:blipFill>
        <p:spPr>
          <a:xfrm>
            <a:off x="9544617" y="3200400"/>
            <a:ext cx="9123631" cy="5257800"/>
          </a:xfrm>
          <a:prstGeom prst="rect">
            <a:avLst/>
          </a:prstGeom>
        </p:spPr>
      </p:pic>
      <p:sp>
        <p:nvSpPr>
          <p:cNvPr id="7" name="Arrow: Right 6">
            <a:extLst>
              <a:ext uri="{FF2B5EF4-FFF2-40B4-BE49-F238E27FC236}">
                <a16:creationId xmlns:a16="http://schemas.microsoft.com/office/drawing/2014/main" xmlns="" id="{9E9C84A1-A565-4C01-A0DE-562B41EDBF10}"/>
              </a:ext>
            </a:extLst>
          </p:cNvPr>
          <p:cNvSpPr/>
          <p:nvPr/>
        </p:nvSpPr>
        <p:spPr>
          <a:xfrm>
            <a:off x="7347856" y="3783593"/>
            <a:ext cx="2282031" cy="167922"/>
          </a:xfrm>
          <a:prstGeom prst="rightArrow">
            <a:avLst>
              <a:gd name="adj1" fmla="val 50000"/>
              <a:gd name="adj2" fmla="val 16227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C1D59405-8224-4601-969D-EE57D81B96EA}"/>
              </a:ext>
            </a:extLst>
          </p:cNvPr>
          <p:cNvPicPr>
            <a:picLocks noChangeAspect="1"/>
          </p:cNvPicPr>
          <p:nvPr/>
        </p:nvPicPr>
        <p:blipFill rotWithShape="1">
          <a:blip r:embed="rId4"/>
          <a:srcRect r="69992" b="72174"/>
          <a:stretch/>
        </p:blipFill>
        <p:spPr>
          <a:xfrm>
            <a:off x="886887" y="3043741"/>
            <a:ext cx="6112927" cy="3266684"/>
          </a:xfrm>
          <a:prstGeom prst="rect">
            <a:avLst/>
          </a:prstGeom>
        </p:spPr>
      </p:pic>
      <p:pic>
        <p:nvPicPr>
          <p:cNvPr id="1026" name="Picture 2" descr="http://galoolitools.dnsalias.com/manuals/zoncontrol/images/Real%20time%20data%20box%20folder%20sign.png">
            <a:extLst>
              <a:ext uri="{FF2B5EF4-FFF2-40B4-BE49-F238E27FC236}">
                <a16:creationId xmlns:a16="http://schemas.microsoft.com/office/drawing/2014/main" xmlns="" id="{297A4456-FA76-4FF1-9C21-01C59D0B9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298" y="7798767"/>
            <a:ext cx="777141" cy="65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189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Map Display – Data Box</a:t>
            </a:r>
          </a:p>
        </p:txBody>
      </p:sp>
      <p:sp>
        <p:nvSpPr>
          <p:cNvPr id="13" name="Rectangle 12">
            <a:extLst>
              <a:ext uri="{FF2B5EF4-FFF2-40B4-BE49-F238E27FC236}">
                <a16:creationId xmlns:a16="http://schemas.microsoft.com/office/drawing/2014/main" xmlns="" id="{FA7EB3BE-0061-4D6D-B4E6-E6C936284322}"/>
              </a:ext>
            </a:extLst>
          </p:cNvPr>
          <p:cNvSpPr/>
          <p:nvPr/>
        </p:nvSpPr>
        <p:spPr>
          <a:xfrm>
            <a:off x="865414" y="1880091"/>
            <a:ext cx="15904029" cy="2246769"/>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To configure the display right-click / double-click on the unit and click Edit Unit Configuration tab and IOs tab</a:t>
            </a:r>
          </a:p>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Click “Yes” under Show column in line with the requested parameter. For IOs it is needed to add the input before it can be selected for view</a:t>
            </a:r>
          </a:p>
        </p:txBody>
      </p:sp>
      <p:pic>
        <p:nvPicPr>
          <p:cNvPr id="2" name="Picture 1">
            <a:extLst>
              <a:ext uri="{FF2B5EF4-FFF2-40B4-BE49-F238E27FC236}">
                <a16:creationId xmlns:a16="http://schemas.microsoft.com/office/drawing/2014/main" xmlns="" id="{CB047A33-1F4E-442C-9813-59C7530F0363}"/>
              </a:ext>
            </a:extLst>
          </p:cNvPr>
          <p:cNvPicPr>
            <a:picLocks noChangeAspect="1"/>
          </p:cNvPicPr>
          <p:nvPr/>
        </p:nvPicPr>
        <p:blipFill>
          <a:blip r:embed="rId3"/>
          <a:stretch>
            <a:fillRect/>
          </a:stretch>
        </p:blipFill>
        <p:spPr>
          <a:xfrm>
            <a:off x="1665741" y="4211124"/>
            <a:ext cx="6710816" cy="5266559"/>
          </a:xfrm>
          <a:prstGeom prst="rect">
            <a:avLst/>
          </a:prstGeom>
        </p:spPr>
      </p:pic>
      <p:sp>
        <p:nvSpPr>
          <p:cNvPr id="10" name="Rectangle 9">
            <a:extLst>
              <a:ext uri="{FF2B5EF4-FFF2-40B4-BE49-F238E27FC236}">
                <a16:creationId xmlns:a16="http://schemas.microsoft.com/office/drawing/2014/main" xmlns="" id="{D48E1D1E-FEE8-4644-B0D9-756484465C9D}"/>
              </a:ext>
            </a:extLst>
          </p:cNvPr>
          <p:cNvSpPr/>
          <p:nvPr/>
        </p:nvSpPr>
        <p:spPr>
          <a:xfrm>
            <a:off x="3048800" y="4694590"/>
            <a:ext cx="1114986"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DB31ADF0-9032-4790-9063-94B4A33360C5}"/>
              </a:ext>
            </a:extLst>
          </p:cNvPr>
          <p:cNvSpPr/>
          <p:nvPr/>
        </p:nvSpPr>
        <p:spPr>
          <a:xfrm>
            <a:off x="3097785" y="5883729"/>
            <a:ext cx="870057" cy="3129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D6421BB-F22B-4C79-80F9-BE4035446879}"/>
              </a:ext>
            </a:extLst>
          </p:cNvPr>
          <p:cNvPicPr>
            <a:picLocks noChangeAspect="1"/>
          </p:cNvPicPr>
          <p:nvPr/>
        </p:nvPicPr>
        <p:blipFill>
          <a:blip r:embed="rId4"/>
          <a:stretch>
            <a:fillRect/>
          </a:stretch>
        </p:blipFill>
        <p:spPr>
          <a:xfrm>
            <a:off x="10319655" y="4211124"/>
            <a:ext cx="6773069" cy="5266559"/>
          </a:xfrm>
          <a:prstGeom prst="rect">
            <a:avLst/>
          </a:prstGeom>
        </p:spPr>
      </p:pic>
      <p:sp>
        <p:nvSpPr>
          <p:cNvPr id="14" name="Rectangle 13">
            <a:extLst>
              <a:ext uri="{FF2B5EF4-FFF2-40B4-BE49-F238E27FC236}">
                <a16:creationId xmlns:a16="http://schemas.microsoft.com/office/drawing/2014/main" xmlns="" id="{32E80E32-F1FA-451A-A637-DD8AC04E71B2}"/>
              </a:ext>
            </a:extLst>
          </p:cNvPr>
          <p:cNvSpPr/>
          <p:nvPr/>
        </p:nvSpPr>
        <p:spPr>
          <a:xfrm>
            <a:off x="13706189" y="4724652"/>
            <a:ext cx="554371"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60D3725-3399-485C-B756-A8B10754108F}"/>
              </a:ext>
            </a:extLst>
          </p:cNvPr>
          <p:cNvSpPr/>
          <p:nvPr/>
        </p:nvSpPr>
        <p:spPr>
          <a:xfrm>
            <a:off x="15888499" y="5053819"/>
            <a:ext cx="870057" cy="2408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09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Map - Color code</a:t>
            </a:r>
          </a:p>
        </p:txBody>
      </p:sp>
      <p:pic>
        <p:nvPicPr>
          <p:cNvPr id="4" name="Picture 3">
            <a:extLst>
              <a:ext uri="{FF2B5EF4-FFF2-40B4-BE49-F238E27FC236}">
                <a16:creationId xmlns:a16="http://schemas.microsoft.com/office/drawing/2014/main" xmlns="" id="{D9BD1C6D-FBB6-460D-B1D4-744EC775B8EC}"/>
              </a:ext>
            </a:extLst>
          </p:cNvPr>
          <p:cNvPicPr>
            <a:picLocks noChangeAspect="1"/>
          </p:cNvPicPr>
          <p:nvPr/>
        </p:nvPicPr>
        <p:blipFill>
          <a:blip r:embed="rId3"/>
          <a:stretch>
            <a:fillRect/>
          </a:stretch>
        </p:blipFill>
        <p:spPr>
          <a:xfrm>
            <a:off x="10554738" y="2146231"/>
            <a:ext cx="9150941" cy="4590955"/>
          </a:xfrm>
          <a:prstGeom prst="rect">
            <a:avLst/>
          </a:prstGeom>
        </p:spPr>
      </p:pic>
      <p:sp>
        <p:nvSpPr>
          <p:cNvPr id="13" name="Rectangle 12">
            <a:extLst>
              <a:ext uri="{FF2B5EF4-FFF2-40B4-BE49-F238E27FC236}">
                <a16:creationId xmlns:a16="http://schemas.microsoft.com/office/drawing/2014/main" xmlns="" id="{FA7EB3BE-0061-4D6D-B4E6-E6C936284322}"/>
              </a:ext>
            </a:extLst>
          </p:cNvPr>
          <p:cNvSpPr/>
          <p:nvPr/>
        </p:nvSpPr>
        <p:spPr>
          <a:xfrm>
            <a:off x="4139442" y="5045324"/>
            <a:ext cx="3873437" cy="830997"/>
          </a:xfrm>
          <a:prstGeom prst="rect">
            <a:avLst/>
          </a:prstGeom>
        </p:spPr>
        <p:txBody>
          <a:bodyPr wrap="square" lIns="0" rIns="0">
            <a:spAutoFit/>
          </a:bodyPr>
          <a:lstStyle/>
          <a:p>
            <a:pPr algn="ctr">
              <a:buClr>
                <a:srgbClr val="92D050"/>
              </a:buClr>
              <a:buSzPct val="100000"/>
            </a:pPr>
            <a:r>
              <a:rPr lang="en-US" sz="2400" dirty="0">
                <a:solidFill>
                  <a:schemeClr val="bg1">
                    <a:lumMod val="85000"/>
                  </a:schemeClr>
                </a:solidFill>
              </a:rPr>
              <a:t>Switching between the display option</a:t>
            </a:r>
          </a:p>
        </p:txBody>
      </p:sp>
      <p:pic>
        <p:nvPicPr>
          <p:cNvPr id="8" name="Picture 7">
            <a:extLst>
              <a:ext uri="{FF2B5EF4-FFF2-40B4-BE49-F238E27FC236}">
                <a16:creationId xmlns:a16="http://schemas.microsoft.com/office/drawing/2014/main" xmlns="" id="{847E0BFC-8D17-4136-91A1-BA958CBD47CF}"/>
              </a:ext>
            </a:extLst>
          </p:cNvPr>
          <p:cNvPicPr>
            <a:picLocks noChangeAspect="1"/>
          </p:cNvPicPr>
          <p:nvPr/>
        </p:nvPicPr>
        <p:blipFill rotWithShape="1">
          <a:blip r:embed="rId4"/>
          <a:srcRect l="-1" r="41421" b="5224"/>
          <a:stretch/>
        </p:blipFill>
        <p:spPr>
          <a:xfrm>
            <a:off x="12082193" y="2629133"/>
            <a:ext cx="6116431" cy="3434635"/>
          </a:xfrm>
          <a:prstGeom prst="rect">
            <a:avLst/>
          </a:prstGeom>
        </p:spPr>
      </p:pic>
      <p:pic>
        <p:nvPicPr>
          <p:cNvPr id="14" name="Picture 13">
            <a:extLst>
              <a:ext uri="{FF2B5EF4-FFF2-40B4-BE49-F238E27FC236}">
                <a16:creationId xmlns:a16="http://schemas.microsoft.com/office/drawing/2014/main" xmlns="" id="{6955D961-A669-4D5F-8775-E5E83DCFA59C}"/>
              </a:ext>
            </a:extLst>
          </p:cNvPr>
          <p:cNvPicPr>
            <a:picLocks noChangeAspect="1"/>
          </p:cNvPicPr>
          <p:nvPr/>
        </p:nvPicPr>
        <p:blipFill rotWithShape="1">
          <a:blip r:embed="rId4"/>
          <a:srcRect l="3696" r="88268" b="85962"/>
          <a:stretch/>
        </p:blipFill>
        <p:spPr>
          <a:xfrm>
            <a:off x="4139442" y="2768814"/>
            <a:ext cx="3873437" cy="2246598"/>
          </a:xfrm>
          <a:prstGeom prst="rect">
            <a:avLst/>
          </a:prstGeom>
        </p:spPr>
      </p:pic>
      <p:sp>
        <p:nvSpPr>
          <p:cNvPr id="7" name="Arrow: Right 6">
            <a:extLst>
              <a:ext uri="{FF2B5EF4-FFF2-40B4-BE49-F238E27FC236}">
                <a16:creationId xmlns:a16="http://schemas.microsoft.com/office/drawing/2014/main" xmlns="" id="{9E9C84A1-A565-4C01-A0DE-562B41EDBF10}"/>
              </a:ext>
            </a:extLst>
          </p:cNvPr>
          <p:cNvSpPr/>
          <p:nvPr/>
        </p:nvSpPr>
        <p:spPr>
          <a:xfrm>
            <a:off x="8776607" y="2765764"/>
            <a:ext cx="3657600" cy="167922"/>
          </a:xfrm>
          <a:prstGeom prst="rightArrow">
            <a:avLst>
              <a:gd name="adj1" fmla="val 50000"/>
              <a:gd name="adj2" fmla="val 16227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F7C1581-302A-4BD6-A1FE-E9DFD6C9C4FC}"/>
              </a:ext>
            </a:extLst>
          </p:cNvPr>
          <p:cNvSpPr/>
          <p:nvPr/>
        </p:nvSpPr>
        <p:spPr>
          <a:xfrm>
            <a:off x="3744704" y="7311815"/>
            <a:ext cx="6596743" cy="2308324"/>
          </a:xfrm>
          <a:prstGeom prst="rect">
            <a:avLst/>
          </a:prstGeom>
        </p:spPr>
        <p:txBody>
          <a:bodyPr wrap="square" lIns="0" rIns="0">
            <a:spAutoFit/>
          </a:bodyPr>
          <a:lstStyle/>
          <a:p>
            <a:pPr algn="ctr">
              <a:buClr>
                <a:srgbClr val="92D050"/>
              </a:buClr>
              <a:buSzPct val="100000"/>
            </a:pPr>
            <a:r>
              <a:rPr lang="en-US" sz="2400" b="1" dirty="0">
                <a:solidFill>
                  <a:schemeClr val="bg1">
                    <a:lumMod val="85000"/>
                  </a:schemeClr>
                </a:solidFill>
              </a:rPr>
              <a:t>Alarms Mode</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Red = critical</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Orange = urgent</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Yellow = non urgent</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Green = no alarm or indication alarms</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Grey = unit is disconnected</a:t>
            </a:r>
          </a:p>
        </p:txBody>
      </p:sp>
      <p:sp>
        <p:nvSpPr>
          <p:cNvPr id="16" name="Rectangle 15">
            <a:extLst>
              <a:ext uri="{FF2B5EF4-FFF2-40B4-BE49-F238E27FC236}">
                <a16:creationId xmlns:a16="http://schemas.microsoft.com/office/drawing/2014/main" xmlns="" id="{B9927355-4469-4BFA-8B37-8D39C3406A12}"/>
              </a:ext>
            </a:extLst>
          </p:cNvPr>
          <p:cNvSpPr/>
          <p:nvPr/>
        </p:nvSpPr>
        <p:spPr>
          <a:xfrm>
            <a:off x="10160000" y="7356719"/>
            <a:ext cx="6596743" cy="1569660"/>
          </a:xfrm>
          <a:prstGeom prst="rect">
            <a:avLst/>
          </a:prstGeom>
        </p:spPr>
        <p:txBody>
          <a:bodyPr wrap="square" lIns="0" rIns="0">
            <a:spAutoFit/>
          </a:bodyPr>
          <a:lstStyle/>
          <a:p>
            <a:pPr algn="ctr">
              <a:buClr>
                <a:srgbClr val="92D050"/>
              </a:buClr>
              <a:buSzPct val="100000"/>
            </a:pPr>
            <a:r>
              <a:rPr lang="en-US" sz="2400" b="1" dirty="0">
                <a:solidFill>
                  <a:schemeClr val="bg1">
                    <a:lumMod val="85000"/>
                  </a:schemeClr>
                </a:solidFill>
              </a:rPr>
              <a:t>Status Mode</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Green = Generator is running</a:t>
            </a: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Yellow = </a:t>
            </a:r>
            <a:r>
              <a:rPr lang="en-US" sz="2400" dirty="0">
                <a:solidFill>
                  <a:schemeClr val="bg1">
                    <a:lumMod val="85000"/>
                  </a:schemeClr>
                </a:solidFill>
              </a:rPr>
              <a:t>Generator is not running</a:t>
            </a:r>
            <a:endParaRPr lang="en-US" sz="2400" dirty="0">
              <a:solidFill>
                <a:schemeClr val="bg1">
                  <a:lumMod val="85000"/>
                </a:schemeClr>
              </a:solidFill>
              <a:latin typeface="+mn-lt"/>
            </a:endParaRPr>
          </a:p>
          <a:p>
            <a:pPr marL="719138" lvl="3" indent="-360363">
              <a:buClr>
                <a:srgbClr val="92D050"/>
              </a:buClr>
              <a:buSzPct val="100000"/>
              <a:buFont typeface="Arial" panose="020B0604020202020204" pitchFamily="34" charset="0"/>
              <a:buChar char="•"/>
            </a:pPr>
            <a:r>
              <a:rPr lang="en-US" sz="2400" dirty="0">
                <a:solidFill>
                  <a:schemeClr val="bg1">
                    <a:lumMod val="85000"/>
                  </a:schemeClr>
                </a:solidFill>
                <a:latin typeface="+mn-lt"/>
              </a:rPr>
              <a:t>Grey = unit is disconnected</a:t>
            </a:r>
          </a:p>
        </p:txBody>
      </p:sp>
    </p:spTree>
    <p:extLst>
      <p:ext uri="{BB962C8B-B14F-4D97-AF65-F5344CB8AC3E}">
        <p14:creationId xmlns:p14="http://schemas.microsoft.com/office/powerpoint/2010/main" val="165893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Events</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9444798" cy="8586966"/>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On each digital or analog parameter that exists in the system an event can be defined</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To configure an event follow the following steps:</a:t>
            </a:r>
          </a:p>
          <a:p>
            <a:pPr marL="979488" indent="-358775">
              <a:buClr>
                <a:schemeClr val="bg1"/>
              </a:buClr>
              <a:buSzPct val="100000"/>
              <a:buFont typeface="+mj-lt"/>
              <a:buAutoNum type="arabicPeriod"/>
            </a:pPr>
            <a:r>
              <a:rPr lang="en-US" sz="2800" dirty="0">
                <a:solidFill>
                  <a:schemeClr val="bg1">
                    <a:lumMod val="85000"/>
                  </a:schemeClr>
                </a:solidFill>
                <a:latin typeface="+mn-lt"/>
              </a:rPr>
              <a:t>Double click the unit to edit the unit or right click on the unit and select edit unit</a:t>
            </a:r>
          </a:p>
          <a:p>
            <a:pPr marL="979488" indent="-358775">
              <a:buClr>
                <a:schemeClr val="bg1"/>
              </a:buClr>
              <a:buSzPct val="100000"/>
              <a:buFont typeface="+mj-lt"/>
              <a:buAutoNum type="arabicPeriod"/>
            </a:pPr>
            <a:r>
              <a:rPr lang="en-US" sz="2800" dirty="0">
                <a:solidFill>
                  <a:schemeClr val="bg1">
                    <a:lumMod val="85000"/>
                  </a:schemeClr>
                </a:solidFill>
                <a:latin typeface="+mn-lt"/>
              </a:rPr>
              <a:t>Select the events tab</a:t>
            </a:r>
          </a:p>
          <a:p>
            <a:pPr marL="979488" indent="-358775">
              <a:buClr>
                <a:schemeClr val="bg1"/>
              </a:buClr>
              <a:buSzPct val="100000"/>
              <a:buFont typeface="+mj-lt"/>
              <a:buAutoNum type="arabicPeriod"/>
            </a:pPr>
            <a:r>
              <a:rPr lang="en-US" sz="2800" dirty="0">
                <a:solidFill>
                  <a:schemeClr val="bg1">
                    <a:lumMod val="85000"/>
                  </a:schemeClr>
                </a:solidFill>
                <a:latin typeface="+mn-lt"/>
              </a:rPr>
              <a:t>Chose the type of event you would like to configure (Digital/Analog/Fuel etc.)</a:t>
            </a:r>
          </a:p>
          <a:p>
            <a:pPr marL="979488" indent="-358775">
              <a:buClr>
                <a:schemeClr val="bg1"/>
              </a:buClr>
              <a:buSzPct val="100000"/>
              <a:buFont typeface="+mj-lt"/>
              <a:buAutoNum type="arabicPeriod"/>
            </a:pPr>
            <a:r>
              <a:rPr lang="en-US" sz="2800" dirty="0">
                <a:solidFill>
                  <a:schemeClr val="bg1">
                    <a:lumMod val="85000"/>
                  </a:schemeClr>
                </a:solidFill>
                <a:latin typeface="+mn-lt"/>
              </a:rPr>
              <a:t>Click to add…</a:t>
            </a:r>
          </a:p>
          <a:p>
            <a:pPr marL="979488" indent="-358775">
              <a:buClr>
                <a:schemeClr val="bg1"/>
              </a:buClr>
              <a:buSzPct val="100000"/>
              <a:buFont typeface="+mj-lt"/>
              <a:buAutoNum type="arabicPeriod"/>
            </a:pPr>
            <a:r>
              <a:rPr lang="en-US" sz="2800" dirty="0">
                <a:solidFill>
                  <a:schemeClr val="bg1">
                    <a:lumMod val="85000"/>
                  </a:schemeClr>
                </a:solidFill>
                <a:latin typeface="+mn-lt"/>
              </a:rPr>
              <a:t>Select the type of the event</a:t>
            </a:r>
          </a:p>
          <a:p>
            <a:pPr marL="979488" indent="-358775">
              <a:buClr>
                <a:schemeClr val="bg1"/>
              </a:buClr>
              <a:buSzPct val="100000"/>
              <a:buFont typeface="+mj-lt"/>
              <a:buAutoNum type="arabicPeriod"/>
            </a:pPr>
            <a:r>
              <a:rPr lang="en-US" sz="2800" dirty="0">
                <a:solidFill>
                  <a:schemeClr val="bg1">
                    <a:lumMod val="85000"/>
                  </a:schemeClr>
                </a:solidFill>
                <a:latin typeface="+mn-lt"/>
              </a:rPr>
              <a:t>Edit the event display name</a:t>
            </a:r>
          </a:p>
          <a:p>
            <a:pPr marL="979488" indent="-358775">
              <a:buClr>
                <a:schemeClr val="bg1"/>
              </a:buClr>
              <a:buSzPct val="100000"/>
              <a:buFont typeface="+mj-lt"/>
              <a:buAutoNum type="arabicPeriod"/>
            </a:pPr>
            <a:r>
              <a:rPr lang="en-US" sz="2800" dirty="0">
                <a:solidFill>
                  <a:schemeClr val="bg1">
                    <a:lumMod val="85000"/>
                  </a:schemeClr>
                </a:solidFill>
                <a:latin typeface="+mn-lt"/>
              </a:rPr>
              <a:t>Define the severity of the event</a:t>
            </a:r>
          </a:p>
          <a:p>
            <a:pPr marL="979488" indent="-358775">
              <a:buClr>
                <a:schemeClr val="bg1"/>
              </a:buClr>
              <a:buSzPct val="100000"/>
              <a:buFont typeface="+mj-lt"/>
              <a:buAutoNum type="arabicPeriod"/>
            </a:pPr>
            <a:r>
              <a:rPr lang="en-US" sz="2800" dirty="0">
                <a:solidFill>
                  <a:schemeClr val="bg1">
                    <a:lumMod val="85000"/>
                  </a:schemeClr>
                </a:solidFill>
                <a:latin typeface="+mn-lt"/>
              </a:rPr>
              <a:t>Define delay time before the events trigger after the condition become active</a:t>
            </a:r>
          </a:p>
          <a:p>
            <a:pPr marL="979488" indent="-358775">
              <a:buClr>
                <a:schemeClr val="bg1"/>
              </a:buClr>
              <a:buSzPct val="100000"/>
              <a:buFont typeface="+mj-lt"/>
              <a:buAutoNum type="arabicPeriod"/>
            </a:pPr>
            <a:r>
              <a:rPr lang="en-US" sz="2800" dirty="0">
                <a:solidFill>
                  <a:schemeClr val="bg1">
                    <a:lumMod val="85000"/>
                  </a:schemeClr>
                </a:solidFill>
                <a:latin typeface="+mn-lt"/>
              </a:rPr>
              <a:t>Select in which method to receive the event</a:t>
            </a:r>
          </a:p>
          <a:p>
            <a:pPr marL="979488" indent="-358775">
              <a:buClr>
                <a:schemeClr val="bg1"/>
              </a:buClr>
              <a:buSzPct val="100000"/>
              <a:buFont typeface="+mj-lt"/>
              <a:buAutoNum type="arabicPeriod"/>
            </a:pPr>
            <a:r>
              <a:rPr lang="en-US" sz="2800" dirty="0">
                <a:solidFill>
                  <a:schemeClr val="bg1">
                    <a:lumMod val="85000"/>
                  </a:schemeClr>
                </a:solidFill>
                <a:latin typeface="+mn-lt"/>
              </a:rPr>
              <a:t>Select the relevant parameter for the event </a:t>
            </a:r>
          </a:p>
          <a:p>
            <a:pPr marL="979488" indent="-358775">
              <a:buClr>
                <a:schemeClr val="bg1"/>
              </a:buClr>
              <a:buSzPct val="100000"/>
              <a:buFont typeface="+mj-lt"/>
              <a:buAutoNum type="arabicPeriod"/>
            </a:pPr>
            <a:r>
              <a:rPr lang="en-US" sz="2800" dirty="0">
                <a:solidFill>
                  <a:schemeClr val="bg1">
                    <a:lumMod val="85000"/>
                  </a:schemeClr>
                </a:solidFill>
                <a:latin typeface="+mn-lt"/>
              </a:rPr>
              <a:t>Define the threshold</a:t>
            </a:r>
          </a:p>
          <a:p>
            <a:pPr marL="979488" indent="-358775">
              <a:buClr>
                <a:schemeClr val="bg1"/>
              </a:buClr>
              <a:buSzPct val="100000"/>
              <a:buFont typeface="+mj-lt"/>
              <a:buAutoNum type="arabicPeriod"/>
            </a:pPr>
            <a:endParaRPr lang="en-US" sz="2800" dirty="0">
              <a:solidFill>
                <a:schemeClr val="bg1">
                  <a:lumMod val="85000"/>
                </a:schemeClr>
              </a:solidFill>
              <a:latin typeface="+mn-lt"/>
            </a:endParaRPr>
          </a:p>
          <a:p>
            <a:pPr marL="1592263" lvl="1" indent="-514350">
              <a:buClr>
                <a:schemeClr val="bg1"/>
              </a:buClr>
              <a:buSzPct val="100000"/>
              <a:buFont typeface="+mj-lt"/>
              <a:buAutoNum type="romanUcPeriod"/>
            </a:pPr>
            <a:endParaRPr lang="en-US" sz="2400" dirty="0">
              <a:solidFill>
                <a:schemeClr val="bg1">
                  <a:lumMod val="85000"/>
                </a:schemeClr>
              </a:solidFill>
              <a:latin typeface="+mn-lt"/>
            </a:endParaRPr>
          </a:p>
          <a:p>
            <a:pPr marL="979488" indent="-358775">
              <a:buClr>
                <a:schemeClr val="bg1"/>
              </a:buClr>
              <a:buSzPct val="100000"/>
              <a:buFont typeface="+mj-lt"/>
              <a:buAutoNum type="arabicPeriod"/>
            </a:pPr>
            <a:endParaRPr lang="en-US" sz="2400" dirty="0">
              <a:solidFill>
                <a:schemeClr val="bg1">
                  <a:lumMod val="85000"/>
                </a:schemeClr>
              </a:solidFill>
              <a:latin typeface="+mn-lt"/>
            </a:endParaRPr>
          </a:p>
        </p:txBody>
      </p:sp>
      <p:grpSp>
        <p:nvGrpSpPr>
          <p:cNvPr id="4" name="Group 3">
            <a:extLst>
              <a:ext uri="{FF2B5EF4-FFF2-40B4-BE49-F238E27FC236}">
                <a16:creationId xmlns:a16="http://schemas.microsoft.com/office/drawing/2014/main" xmlns="" id="{C239EE35-76EF-4541-8518-B5F5B3B34F01}"/>
              </a:ext>
            </a:extLst>
          </p:cNvPr>
          <p:cNvGrpSpPr/>
          <p:nvPr/>
        </p:nvGrpSpPr>
        <p:grpSpPr>
          <a:xfrm>
            <a:off x="12503043" y="973597"/>
            <a:ext cx="7228114" cy="5580529"/>
            <a:chOff x="12027807" y="2353235"/>
            <a:chExt cx="7228114" cy="5580529"/>
          </a:xfrm>
        </p:grpSpPr>
        <p:pic>
          <p:nvPicPr>
            <p:cNvPr id="2" name="Picture 1">
              <a:extLst>
                <a:ext uri="{FF2B5EF4-FFF2-40B4-BE49-F238E27FC236}">
                  <a16:creationId xmlns:a16="http://schemas.microsoft.com/office/drawing/2014/main" xmlns="" id="{325EC011-7555-4F95-A9FC-17E03348469F}"/>
                </a:ext>
              </a:extLst>
            </p:cNvPr>
            <p:cNvPicPr>
              <a:picLocks noChangeAspect="1"/>
            </p:cNvPicPr>
            <p:nvPr/>
          </p:nvPicPr>
          <p:blipFill>
            <a:blip r:embed="rId3"/>
            <a:stretch>
              <a:fillRect/>
            </a:stretch>
          </p:blipFill>
          <p:spPr>
            <a:xfrm>
              <a:off x="12027807" y="2353235"/>
              <a:ext cx="7228114" cy="5580529"/>
            </a:xfrm>
            <a:prstGeom prst="rect">
              <a:avLst/>
            </a:prstGeom>
          </p:spPr>
        </p:pic>
        <p:sp>
          <p:nvSpPr>
            <p:cNvPr id="3" name="Rectangle 2">
              <a:extLst>
                <a:ext uri="{FF2B5EF4-FFF2-40B4-BE49-F238E27FC236}">
                  <a16:creationId xmlns:a16="http://schemas.microsoft.com/office/drawing/2014/main" xmlns="" id="{71D5C6FE-0C5E-43EF-88F5-2E349090DC84}"/>
                </a:ext>
              </a:extLst>
            </p:cNvPr>
            <p:cNvSpPr/>
            <p:nvPr/>
          </p:nvSpPr>
          <p:spPr>
            <a:xfrm>
              <a:off x="12027807" y="2873828"/>
              <a:ext cx="698500"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xmlns="" id="{497928D6-7F1F-45D1-9A33-180789717763}"/>
              </a:ext>
            </a:extLst>
          </p:cNvPr>
          <p:cNvSpPr/>
          <p:nvPr/>
        </p:nvSpPr>
        <p:spPr>
          <a:xfrm>
            <a:off x="12503043" y="4204734"/>
            <a:ext cx="1214664"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EAD3666-4018-437D-B503-03EC9F70B57E}"/>
              </a:ext>
            </a:extLst>
          </p:cNvPr>
          <p:cNvSpPr/>
          <p:nvPr/>
        </p:nvSpPr>
        <p:spPr>
          <a:xfrm>
            <a:off x="12065267" y="1424412"/>
            <a:ext cx="454105" cy="461665"/>
          </a:xfrm>
          <a:prstGeom prst="rect">
            <a:avLst/>
          </a:prstGeom>
        </p:spPr>
        <p:txBody>
          <a:bodyPr wrap="square" lIns="0" rIns="0">
            <a:spAutoFit/>
          </a:bodyPr>
          <a:lstStyle/>
          <a:p>
            <a:pPr algn="ctr">
              <a:buClr>
                <a:srgbClr val="92D050"/>
              </a:buClr>
              <a:buSzPct val="100000"/>
            </a:pPr>
            <a:r>
              <a:rPr lang="en-US" sz="2400" dirty="0">
                <a:solidFill>
                  <a:srgbClr val="FF0000"/>
                </a:solidFill>
                <a:latin typeface="+mn-lt"/>
              </a:rPr>
              <a:t>2</a:t>
            </a:r>
          </a:p>
        </p:txBody>
      </p:sp>
      <p:sp>
        <p:nvSpPr>
          <p:cNvPr id="10" name="Rectangle 9">
            <a:extLst>
              <a:ext uri="{FF2B5EF4-FFF2-40B4-BE49-F238E27FC236}">
                <a16:creationId xmlns:a16="http://schemas.microsoft.com/office/drawing/2014/main" xmlns="" id="{6A0532E9-2522-4B81-8A49-0A30599853AA}"/>
              </a:ext>
            </a:extLst>
          </p:cNvPr>
          <p:cNvSpPr/>
          <p:nvPr/>
        </p:nvSpPr>
        <p:spPr>
          <a:xfrm>
            <a:off x="12027807" y="4153515"/>
            <a:ext cx="454105" cy="461665"/>
          </a:xfrm>
          <a:prstGeom prst="rect">
            <a:avLst/>
          </a:prstGeom>
        </p:spPr>
        <p:txBody>
          <a:bodyPr wrap="square" lIns="0" rIns="0">
            <a:spAutoFit/>
          </a:bodyPr>
          <a:lstStyle/>
          <a:p>
            <a:pPr algn="ctr">
              <a:buClr>
                <a:srgbClr val="92D050"/>
              </a:buClr>
              <a:buSzPct val="100000"/>
            </a:pPr>
            <a:r>
              <a:rPr lang="en-US" sz="2400" dirty="0">
                <a:solidFill>
                  <a:srgbClr val="FF0000"/>
                </a:solidFill>
                <a:latin typeface="+mn-lt"/>
              </a:rPr>
              <a:t>4</a:t>
            </a:r>
          </a:p>
        </p:txBody>
      </p:sp>
      <p:pic>
        <p:nvPicPr>
          <p:cNvPr id="8" name="Picture 7">
            <a:extLst>
              <a:ext uri="{FF2B5EF4-FFF2-40B4-BE49-F238E27FC236}">
                <a16:creationId xmlns:a16="http://schemas.microsoft.com/office/drawing/2014/main" xmlns="" id="{0CE93971-FF55-4573-A647-72DB2BE0B829}"/>
              </a:ext>
            </a:extLst>
          </p:cNvPr>
          <p:cNvPicPr>
            <a:picLocks noChangeAspect="1"/>
          </p:cNvPicPr>
          <p:nvPr/>
        </p:nvPicPr>
        <p:blipFill>
          <a:blip r:embed="rId4"/>
          <a:stretch>
            <a:fillRect/>
          </a:stretch>
        </p:blipFill>
        <p:spPr>
          <a:xfrm>
            <a:off x="14578812" y="6889296"/>
            <a:ext cx="3076575" cy="3333750"/>
          </a:xfrm>
          <a:prstGeom prst="rect">
            <a:avLst/>
          </a:prstGeom>
        </p:spPr>
      </p:pic>
      <p:sp>
        <p:nvSpPr>
          <p:cNvPr id="14" name="Rectangle 13">
            <a:extLst>
              <a:ext uri="{FF2B5EF4-FFF2-40B4-BE49-F238E27FC236}">
                <a16:creationId xmlns:a16="http://schemas.microsoft.com/office/drawing/2014/main" xmlns="" id="{CD9E9A9D-4491-4690-8705-1F47C423AB2D}"/>
              </a:ext>
            </a:extLst>
          </p:cNvPr>
          <p:cNvSpPr/>
          <p:nvPr/>
        </p:nvSpPr>
        <p:spPr>
          <a:xfrm>
            <a:off x="14190023" y="7391987"/>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5</a:t>
            </a:r>
          </a:p>
        </p:txBody>
      </p:sp>
      <p:sp>
        <p:nvSpPr>
          <p:cNvPr id="15" name="Rectangle 14">
            <a:extLst>
              <a:ext uri="{FF2B5EF4-FFF2-40B4-BE49-F238E27FC236}">
                <a16:creationId xmlns:a16="http://schemas.microsoft.com/office/drawing/2014/main" xmlns="" id="{F5EE2B15-1CEC-4ACB-81B6-1719C22FAF74}"/>
              </a:ext>
            </a:extLst>
          </p:cNvPr>
          <p:cNvSpPr/>
          <p:nvPr/>
        </p:nvSpPr>
        <p:spPr>
          <a:xfrm>
            <a:off x="14186153" y="7691348"/>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6</a:t>
            </a:r>
          </a:p>
        </p:txBody>
      </p:sp>
      <p:sp>
        <p:nvSpPr>
          <p:cNvPr id="16" name="Rectangle 15">
            <a:extLst>
              <a:ext uri="{FF2B5EF4-FFF2-40B4-BE49-F238E27FC236}">
                <a16:creationId xmlns:a16="http://schemas.microsoft.com/office/drawing/2014/main" xmlns="" id="{0632B53A-0392-4DDE-B394-3F2E2CDAF1AD}"/>
              </a:ext>
            </a:extLst>
          </p:cNvPr>
          <p:cNvSpPr/>
          <p:nvPr/>
        </p:nvSpPr>
        <p:spPr>
          <a:xfrm>
            <a:off x="14193271" y="7963392"/>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7</a:t>
            </a:r>
          </a:p>
        </p:txBody>
      </p:sp>
      <p:sp>
        <p:nvSpPr>
          <p:cNvPr id="17" name="Rectangle 16">
            <a:extLst>
              <a:ext uri="{FF2B5EF4-FFF2-40B4-BE49-F238E27FC236}">
                <a16:creationId xmlns:a16="http://schemas.microsoft.com/office/drawing/2014/main" xmlns="" id="{FB104602-7A08-4A64-8CEE-1C27218EEBD6}"/>
              </a:ext>
            </a:extLst>
          </p:cNvPr>
          <p:cNvSpPr/>
          <p:nvPr/>
        </p:nvSpPr>
        <p:spPr>
          <a:xfrm>
            <a:off x="14186152" y="8252528"/>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8</a:t>
            </a:r>
          </a:p>
        </p:txBody>
      </p:sp>
      <p:sp>
        <p:nvSpPr>
          <p:cNvPr id="18" name="Rectangle 17">
            <a:extLst>
              <a:ext uri="{FF2B5EF4-FFF2-40B4-BE49-F238E27FC236}">
                <a16:creationId xmlns:a16="http://schemas.microsoft.com/office/drawing/2014/main" xmlns="" id="{B65FAC64-4642-4B47-8659-5A4EA2B75273}"/>
              </a:ext>
            </a:extLst>
          </p:cNvPr>
          <p:cNvSpPr/>
          <p:nvPr/>
        </p:nvSpPr>
        <p:spPr>
          <a:xfrm>
            <a:off x="14193271" y="8551889"/>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9</a:t>
            </a:r>
          </a:p>
        </p:txBody>
      </p:sp>
      <p:sp>
        <p:nvSpPr>
          <p:cNvPr id="19" name="Rectangle 18">
            <a:extLst>
              <a:ext uri="{FF2B5EF4-FFF2-40B4-BE49-F238E27FC236}">
                <a16:creationId xmlns:a16="http://schemas.microsoft.com/office/drawing/2014/main" xmlns="" id="{355025F2-421C-4CCC-94EC-2CAC995442DF}"/>
              </a:ext>
            </a:extLst>
          </p:cNvPr>
          <p:cNvSpPr/>
          <p:nvPr/>
        </p:nvSpPr>
        <p:spPr>
          <a:xfrm>
            <a:off x="14186151" y="8793016"/>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10</a:t>
            </a:r>
          </a:p>
        </p:txBody>
      </p:sp>
      <p:sp>
        <p:nvSpPr>
          <p:cNvPr id="20" name="Rectangle 19">
            <a:extLst>
              <a:ext uri="{FF2B5EF4-FFF2-40B4-BE49-F238E27FC236}">
                <a16:creationId xmlns:a16="http://schemas.microsoft.com/office/drawing/2014/main" xmlns="" id="{04B09A11-2610-4536-BE0C-7B8F3D6C06C9}"/>
              </a:ext>
            </a:extLst>
          </p:cNvPr>
          <p:cNvSpPr/>
          <p:nvPr/>
        </p:nvSpPr>
        <p:spPr>
          <a:xfrm>
            <a:off x="14186150" y="9065060"/>
            <a:ext cx="454105" cy="369332"/>
          </a:xfrm>
          <a:prstGeom prst="rect">
            <a:avLst/>
          </a:prstGeom>
        </p:spPr>
        <p:txBody>
          <a:bodyPr wrap="square" lIns="0" rIns="0">
            <a:spAutoFit/>
          </a:bodyPr>
          <a:lstStyle/>
          <a:p>
            <a:pPr algn="ctr">
              <a:buClr>
                <a:srgbClr val="92D050"/>
              </a:buClr>
              <a:buSzPct val="100000"/>
            </a:pPr>
            <a:r>
              <a:rPr lang="en-US" sz="1800" dirty="0">
                <a:solidFill>
                  <a:srgbClr val="FF0000"/>
                </a:solidFill>
                <a:latin typeface="+mn-lt"/>
              </a:rPr>
              <a:t>11</a:t>
            </a:r>
          </a:p>
        </p:txBody>
      </p:sp>
    </p:spTree>
    <p:extLst>
      <p:ext uri="{BB962C8B-B14F-4D97-AF65-F5344CB8AC3E}">
        <p14:creationId xmlns:p14="http://schemas.microsoft.com/office/powerpoint/2010/main" val="89796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438AE10C-84FE-4156-B9BC-0648F4B70DEB}"/>
              </a:ext>
            </a:extLst>
          </p:cNvPr>
          <p:cNvPicPr>
            <a:picLocks noChangeAspect="1"/>
          </p:cNvPicPr>
          <p:nvPr/>
        </p:nvPicPr>
        <p:blipFill>
          <a:blip r:embed="rId3"/>
          <a:stretch>
            <a:fillRect/>
          </a:stretch>
        </p:blipFill>
        <p:spPr>
          <a:xfrm>
            <a:off x="14320245" y="6427096"/>
            <a:ext cx="3602979" cy="3592061"/>
          </a:xfrm>
          <a:prstGeom prst="rect">
            <a:avLst/>
          </a:prstGeom>
        </p:spPr>
      </p:pic>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Multi ZON Events</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9444798" cy="4708981"/>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Enable to combine 2 or more conditions in one event </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To configure a multi zon event follow the following steps:</a:t>
            </a:r>
          </a:p>
          <a:p>
            <a:pPr marL="979488" indent="-358775">
              <a:buClr>
                <a:schemeClr val="bg1"/>
              </a:buClr>
              <a:buSzPct val="100000"/>
              <a:buFont typeface="+mj-lt"/>
              <a:buAutoNum type="arabicPeriod"/>
            </a:pPr>
            <a:r>
              <a:rPr lang="en-US" sz="2800" dirty="0">
                <a:solidFill>
                  <a:schemeClr val="bg1">
                    <a:lumMod val="85000"/>
                  </a:schemeClr>
                </a:solidFill>
                <a:latin typeface="+mn-lt"/>
              </a:rPr>
              <a:t>Define the events that will use as the conditions for the multi zon event.</a:t>
            </a:r>
          </a:p>
          <a:p>
            <a:pPr marL="979488" indent="-358775">
              <a:buClr>
                <a:schemeClr val="bg1"/>
              </a:buClr>
              <a:buSzPct val="100000"/>
              <a:buFont typeface="+mj-lt"/>
              <a:buAutoNum type="arabicPeriod"/>
            </a:pPr>
            <a:r>
              <a:rPr lang="en-US" sz="2800" dirty="0">
                <a:solidFill>
                  <a:schemeClr val="bg1">
                    <a:lumMod val="85000"/>
                  </a:schemeClr>
                </a:solidFill>
                <a:latin typeface="+mn-lt"/>
              </a:rPr>
              <a:t>Click to add under </a:t>
            </a:r>
            <a:r>
              <a:rPr lang="en-US" sz="2800" dirty="0" err="1">
                <a:solidFill>
                  <a:schemeClr val="bg1">
                    <a:lumMod val="85000"/>
                  </a:schemeClr>
                </a:solidFill>
                <a:latin typeface="+mn-lt"/>
              </a:rPr>
              <a:t>multiZON</a:t>
            </a:r>
            <a:r>
              <a:rPr lang="en-US" sz="2800" dirty="0">
                <a:solidFill>
                  <a:schemeClr val="bg1">
                    <a:lumMod val="85000"/>
                  </a:schemeClr>
                </a:solidFill>
                <a:latin typeface="+mn-lt"/>
              </a:rPr>
              <a:t> events</a:t>
            </a:r>
          </a:p>
          <a:p>
            <a:pPr marL="979488" indent="-358775">
              <a:buClr>
                <a:schemeClr val="bg1"/>
              </a:buClr>
              <a:buSzPct val="100000"/>
              <a:buFont typeface="+mj-lt"/>
              <a:buAutoNum type="arabicPeriod"/>
            </a:pPr>
            <a:r>
              <a:rPr lang="en-US" sz="2800" dirty="0">
                <a:solidFill>
                  <a:schemeClr val="bg1">
                    <a:lumMod val="85000"/>
                  </a:schemeClr>
                </a:solidFill>
                <a:latin typeface="+mn-lt"/>
              </a:rPr>
              <a:t>Define the display name/ delay time and way of notification of the event</a:t>
            </a:r>
          </a:p>
          <a:p>
            <a:pPr marL="979488" indent="-358775">
              <a:buClr>
                <a:schemeClr val="bg1"/>
              </a:buClr>
              <a:buSzPct val="100000"/>
              <a:buFont typeface="+mj-lt"/>
              <a:buAutoNum type="arabicPeriod"/>
            </a:pPr>
            <a:r>
              <a:rPr lang="en-US" sz="2800" dirty="0">
                <a:solidFill>
                  <a:schemeClr val="bg1">
                    <a:lumMod val="85000"/>
                  </a:schemeClr>
                </a:solidFill>
                <a:latin typeface="+mn-lt"/>
              </a:rPr>
              <a:t>Select the relevant events and the conditions between the events</a:t>
            </a:r>
          </a:p>
          <a:p>
            <a:pPr marL="1592263" lvl="1" indent="-514350">
              <a:buClr>
                <a:schemeClr val="bg1"/>
              </a:buClr>
              <a:buSzPct val="100000"/>
              <a:buFont typeface="+mj-lt"/>
              <a:buAutoNum type="romanUcPeriod"/>
            </a:pPr>
            <a:endParaRPr lang="en-US" sz="2400" dirty="0">
              <a:solidFill>
                <a:schemeClr val="bg1">
                  <a:lumMod val="85000"/>
                </a:schemeClr>
              </a:solidFill>
              <a:latin typeface="+mn-lt"/>
            </a:endParaRPr>
          </a:p>
          <a:p>
            <a:pPr marL="979488" indent="-358775">
              <a:buClr>
                <a:schemeClr val="bg1"/>
              </a:buClr>
              <a:buSzPct val="100000"/>
              <a:buFont typeface="+mj-lt"/>
              <a:buAutoNum type="arabicPeriod"/>
            </a:pPr>
            <a:endParaRPr lang="en-US" sz="2400" dirty="0">
              <a:solidFill>
                <a:schemeClr val="bg1">
                  <a:lumMod val="85000"/>
                </a:schemeClr>
              </a:solidFill>
              <a:latin typeface="+mn-lt"/>
            </a:endParaRPr>
          </a:p>
        </p:txBody>
      </p:sp>
      <p:pic>
        <p:nvPicPr>
          <p:cNvPr id="5" name="Picture 4">
            <a:extLst>
              <a:ext uri="{FF2B5EF4-FFF2-40B4-BE49-F238E27FC236}">
                <a16:creationId xmlns:a16="http://schemas.microsoft.com/office/drawing/2014/main" xmlns="" id="{EF820166-7EF9-453C-A0C1-D39219639FEE}"/>
              </a:ext>
            </a:extLst>
          </p:cNvPr>
          <p:cNvPicPr>
            <a:picLocks noChangeAspect="1"/>
          </p:cNvPicPr>
          <p:nvPr/>
        </p:nvPicPr>
        <p:blipFill>
          <a:blip r:embed="rId4"/>
          <a:stretch>
            <a:fillRect/>
          </a:stretch>
        </p:blipFill>
        <p:spPr>
          <a:xfrm>
            <a:off x="13505305" y="2156475"/>
            <a:ext cx="5181600" cy="4029075"/>
          </a:xfrm>
          <a:prstGeom prst="rect">
            <a:avLst/>
          </a:prstGeom>
        </p:spPr>
      </p:pic>
      <p:sp>
        <p:nvSpPr>
          <p:cNvPr id="21" name="Rectangle 20">
            <a:extLst>
              <a:ext uri="{FF2B5EF4-FFF2-40B4-BE49-F238E27FC236}">
                <a16:creationId xmlns:a16="http://schemas.microsoft.com/office/drawing/2014/main" xmlns="" id="{B1DA8A5F-F21B-4360-A184-3CB5A8D9FC67}"/>
              </a:ext>
            </a:extLst>
          </p:cNvPr>
          <p:cNvSpPr/>
          <p:nvPr/>
        </p:nvSpPr>
        <p:spPr>
          <a:xfrm>
            <a:off x="13565265" y="5126636"/>
            <a:ext cx="1214664" cy="499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0FC18EEE-5E4E-4338-8B81-8D789F3617D2}"/>
              </a:ext>
            </a:extLst>
          </p:cNvPr>
          <p:cNvSpPr/>
          <p:nvPr/>
        </p:nvSpPr>
        <p:spPr>
          <a:xfrm>
            <a:off x="13021220" y="5145357"/>
            <a:ext cx="454105" cy="461665"/>
          </a:xfrm>
          <a:prstGeom prst="rect">
            <a:avLst/>
          </a:prstGeom>
        </p:spPr>
        <p:txBody>
          <a:bodyPr wrap="square" lIns="0" rIns="0">
            <a:spAutoFit/>
          </a:bodyPr>
          <a:lstStyle/>
          <a:p>
            <a:pPr algn="ctr">
              <a:buClr>
                <a:srgbClr val="92D050"/>
              </a:buClr>
              <a:buSzPct val="100000"/>
            </a:pPr>
            <a:r>
              <a:rPr lang="en-US" sz="2400" dirty="0">
                <a:solidFill>
                  <a:srgbClr val="FF0000"/>
                </a:solidFill>
                <a:latin typeface="+mn-lt"/>
              </a:rPr>
              <a:t>2</a:t>
            </a:r>
          </a:p>
        </p:txBody>
      </p:sp>
      <p:sp>
        <p:nvSpPr>
          <p:cNvPr id="23" name="Rectangle 22">
            <a:extLst>
              <a:ext uri="{FF2B5EF4-FFF2-40B4-BE49-F238E27FC236}">
                <a16:creationId xmlns:a16="http://schemas.microsoft.com/office/drawing/2014/main" xmlns="" id="{7DBC8F21-B128-459A-A014-5072BCFEC72B}"/>
              </a:ext>
            </a:extLst>
          </p:cNvPr>
          <p:cNvSpPr/>
          <p:nvPr/>
        </p:nvSpPr>
        <p:spPr>
          <a:xfrm>
            <a:off x="14510479" y="6685613"/>
            <a:ext cx="3147934" cy="1259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4AE5B856-77A2-409D-91B6-1D3F32E3C8D1}"/>
              </a:ext>
            </a:extLst>
          </p:cNvPr>
          <p:cNvSpPr/>
          <p:nvPr/>
        </p:nvSpPr>
        <p:spPr>
          <a:xfrm>
            <a:off x="13856661" y="7183052"/>
            <a:ext cx="454105" cy="461665"/>
          </a:xfrm>
          <a:prstGeom prst="rect">
            <a:avLst/>
          </a:prstGeom>
        </p:spPr>
        <p:txBody>
          <a:bodyPr wrap="square" lIns="0" rIns="0">
            <a:spAutoFit/>
          </a:bodyPr>
          <a:lstStyle/>
          <a:p>
            <a:pPr algn="ctr">
              <a:buClr>
                <a:srgbClr val="92D050"/>
              </a:buClr>
              <a:buSzPct val="100000"/>
            </a:pPr>
            <a:r>
              <a:rPr lang="en-US" sz="2400" dirty="0">
                <a:solidFill>
                  <a:srgbClr val="FF0000"/>
                </a:solidFill>
                <a:latin typeface="+mn-lt"/>
              </a:rPr>
              <a:t>3</a:t>
            </a:r>
          </a:p>
        </p:txBody>
      </p:sp>
      <p:sp>
        <p:nvSpPr>
          <p:cNvPr id="25" name="Rectangle 24">
            <a:extLst>
              <a:ext uri="{FF2B5EF4-FFF2-40B4-BE49-F238E27FC236}">
                <a16:creationId xmlns:a16="http://schemas.microsoft.com/office/drawing/2014/main" xmlns="" id="{3186F0DE-755C-4B14-B36C-695B2A09864D}"/>
              </a:ext>
            </a:extLst>
          </p:cNvPr>
          <p:cNvSpPr/>
          <p:nvPr/>
        </p:nvSpPr>
        <p:spPr>
          <a:xfrm>
            <a:off x="14362027" y="7992255"/>
            <a:ext cx="3506248" cy="1631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CB4D7F73-4E50-4C25-967C-9AF2EB942064}"/>
              </a:ext>
            </a:extLst>
          </p:cNvPr>
          <p:cNvSpPr/>
          <p:nvPr/>
        </p:nvSpPr>
        <p:spPr>
          <a:xfrm>
            <a:off x="13887031" y="8613128"/>
            <a:ext cx="454105" cy="461665"/>
          </a:xfrm>
          <a:prstGeom prst="rect">
            <a:avLst/>
          </a:prstGeom>
        </p:spPr>
        <p:txBody>
          <a:bodyPr wrap="square" lIns="0" rIns="0">
            <a:spAutoFit/>
          </a:bodyPr>
          <a:lstStyle/>
          <a:p>
            <a:pPr algn="ctr">
              <a:buClr>
                <a:srgbClr val="92D050"/>
              </a:buClr>
              <a:buSzPct val="100000"/>
            </a:pPr>
            <a:r>
              <a:rPr lang="he-IL" sz="2400" dirty="0">
                <a:solidFill>
                  <a:srgbClr val="FF0000"/>
                </a:solidFill>
                <a:latin typeface="+mn-lt"/>
              </a:rPr>
              <a:t>4</a:t>
            </a:r>
            <a:endParaRPr lang="en-US" sz="2400" dirty="0">
              <a:solidFill>
                <a:srgbClr val="FF0000"/>
              </a:solidFill>
              <a:latin typeface="+mn-lt"/>
            </a:endParaRPr>
          </a:p>
        </p:txBody>
      </p:sp>
    </p:spTree>
    <p:extLst>
      <p:ext uri="{BB962C8B-B14F-4D97-AF65-F5344CB8AC3E}">
        <p14:creationId xmlns:p14="http://schemas.microsoft.com/office/powerpoint/2010/main" val="174504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Events Notifications</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12914874" cy="2308324"/>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Can be defined from the unit level up to the organization level.</a:t>
            </a: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A notification will be sent to any recipient defined if any event is triggered in any of the unit below the place the notification was defined in</a:t>
            </a: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In order to define select the notification tab where you plan to define it</a:t>
            </a: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For SMS notification it is not enough to enter the numbers, it must be done in coordination with Galooli.</a:t>
            </a:r>
          </a:p>
        </p:txBody>
      </p:sp>
      <p:pic>
        <p:nvPicPr>
          <p:cNvPr id="2" name="Picture 1">
            <a:extLst>
              <a:ext uri="{FF2B5EF4-FFF2-40B4-BE49-F238E27FC236}">
                <a16:creationId xmlns:a16="http://schemas.microsoft.com/office/drawing/2014/main" xmlns="" id="{9C3AEF2B-5E30-456E-B597-9C66CC159DAF}"/>
              </a:ext>
            </a:extLst>
          </p:cNvPr>
          <p:cNvPicPr>
            <a:picLocks noChangeAspect="1"/>
          </p:cNvPicPr>
          <p:nvPr/>
        </p:nvPicPr>
        <p:blipFill>
          <a:blip r:embed="rId3"/>
          <a:stretch>
            <a:fillRect/>
          </a:stretch>
        </p:blipFill>
        <p:spPr>
          <a:xfrm>
            <a:off x="6386459" y="4567243"/>
            <a:ext cx="4714875" cy="2752725"/>
          </a:xfrm>
          <a:prstGeom prst="rect">
            <a:avLst/>
          </a:prstGeom>
        </p:spPr>
      </p:pic>
      <p:pic>
        <p:nvPicPr>
          <p:cNvPr id="3" name="Picture 2">
            <a:extLst>
              <a:ext uri="{FF2B5EF4-FFF2-40B4-BE49-F238E27FC236}">
                <a16:creationId xmlns:a16="http://schemas.microsoft.com/office/drawing/2014/main" xmlns="" id="{6D24FA3D-D22B-401E-AD0C-A1759FD050C6}"/>
              </a:ext>
            </a:extLst>
          </p:cNvPr>
          <p:cNvPicPr>
            <a:picLocks noChangeAspect="1"/>
          </p:cNvPicPr>
          <p:nvPr/>
        </p:nvPicPr>
        <p:blipFill>
          <a:blip r:embed="rId4"/>
          <a:stretch>
            <a:fillRect/>
          </a:stretch>
        </p:blipFill>
        <p:spPr>
          <a:xfrm>
            <a:off x="948310" y="4523912"/>
            <a:ext cx="5172075" cy="4038600"/>
          </a:xfrm>
          <a:prstGeom prst="rect">
            <a:avLst/>
          </a:prstGeom>
        </p:spPr>
      </p:pic>
      <p:pic>
        <p:nvPicPr>
          <p:cNvPr id="4" name="Picture 3">
            <a:extLst>
              <a:ext uri="{FF2B5EF4-FFF2-40B4-BE49-F238E27FC236}">
                <a16:creationId xmlns:a16="http://schemas.microsoft.com/office/drawing/2014/main" xmlns="" id="{5B0F7EB3-CB91-4237-AC2B-D87203543459}"/>
              </a:ext>
            </a:extLst>
          </p:cNvPr>
          <p:cNvPicPr>
            <a:picLocks noChangeAspect="1"/>
          </p:cNvPicPr>
          <p:nvPr/>
        </p:nvPicPr>
        <p:blipFill>
          <a:blip r:embed="rId5"/>
          <a:stretch>
            <a:fillRect/>
          </a:stretch>
        </p:blipFill>
        <p:spPr>
          <a:xfrm>
            <a:off x="11367408" y="4567243"/>
            <a:ext cx="3543300" cy="3876675"/>
          </a:xfrm>
          <a:prstGeom prst="rect">
            <a:avLst/>
          </a:prstGeom>
        </p:spPr>
      </p:pic>
      <p:sp>
        <p:nvSpPr>
          <p:cNvPr id="7" name="Rectangle 6">
            <a:extLst>
              <a:ext uri="{FF2B5EF4-FFF2-40B4-BE49-F238E27FC236}">
                <a16:creationId xmlns:a16="http://schemas.microsoft.com/office/drawing/2014/main" xmlns="" id="{38676414-B93E-4886-B66B-1CBC2CD69F98}"/>
              </a:ext>
            </a:extLst>
          </p:cNvPr>
          <p:cNvSpPr/>
          <p:nvPr/>
        </p:nvSpPr>
        <p:spPr>
          <a:xfrm>
            <a:off x="1597628" y="8562689"/>
            <a:ext cx="3873437" cy="461665"/>
          </a:xfrm>
          <a:prstGeom prst="rect">
            <a:avLst/>
          </a:prstGeom>
        </p:spPr>
        <p:txBody>
          <a:bodyPr wrap="square" lIns="0" rIns="0">
            <a:spAutoFit/>
          </a:bodyPr>
          <a:lstStyle/>
          <a:p>
            <a:pPr algn="ctr">
              <a:buClr>
                <a:srgbClr val="92D050"/>
              </a:buClr>
              <a:buSzPct val="100000"/>
            </a:pPr>
            <a:r>
              <a:rPr lang="en-US" sz="2400" dirty="0">
                <a:solidFill>
                  <a:schemeClr val="bg1">
                    <a:lumMod val="85000"/>
                  </a:schemeClr>
                </a:solidFill>
              </a:rPr>
              <a:t>Unit Level</a:t>
            </a:r>
          </a:p>
        </p:txBody>
      </p:sp>
      <p:sp>
        <p:nvSpPr>
          <p:cNvPr id="8" name="Rectangle 7">
            <a:extLst>
              <a:ext uri="{FF2B5EF4-FFF2-40B4-BE49-F238E27FC236}">
                <a16:creationId xmlns:a16="http://schemas.microsoft.com/office/drawing/2014/main" xmlns="" id="{9A18C72F-8CDC-4B70-B8E4-98D8DC417E52}"/>
              </a:ext>
            </a:extLst>
          </p:cNvPr>
          <p:cNvSpPr/>
          <p:nvPr/>
        </p:nvSpPr>
        <p:spPr>
          <a:xfrm>
            <a:off x="6807177" y="8576699"/>
            <a:ext cx="3873437" cy="461665"/>
          </a:xfrm>
          <a:prstGeom prst="rect">
            <a:avLst/>
          </a:prstGeom>
        </p:spPr>
        <p:txBody>
          <a:bodyPr wrap="square" lIns="0" rIns="0">
            <a:spAutoFit/>
          </a:bodyPr>
          <a:lstStyle/>
          <a:p>
            <a:pPr algn="ctr">
              <a:buClr>
                <a:srgbClr val="92D050"/>
              </a:buClr>
              <a:buSzPct val="100000"/>
            </a:pPr>
            <a:r>
              <a:rPr lang="en-US" sz="2400" dirty="0">
                <a:solidFill>
                  <a:schemeClr val="bg1">
                    <a:lumMod val="85000"/>
                  </a:schemeClr>
                </a:solidFill>
              </a:rPr>
              <a:t>Group Level</a:t>
            </a:r>
          </a:p>
        </p:txBody>
      </p:sp>
      <p:sp>
        <p:nvSpPr>
          <p:cNvPr id="9" name="Rectangle 8">
            <a:extLst>
              <a:ext uri="{FF2B5EF4-FFF2-40B4-BE49-F238E27FC236}">
                <a16:creationId xmlns:a16="http://schemas.microsoft.com/office/drawing/2014/main" xmlns="" id="{537F854F-DAB1-4DDE-97C4-0530CBBE28E7}"/>
              </a:ext>
            </a:extLst>
          </p:cNvPr>
          <p:cNvSpPr/>
          <p:nvPr/>
        </p:nvSpPr>
        <p:spPr>
          <a:xfrm>
            <a:off x="11202339" y="8576699"/>
            <a:ext cx="3873437" cy="461665"/>
          </a:xfrm>
          <a:prstGeom prst="rect">
            <a:avLst/>
          </a:prstGeom>
        </p:spPr>
        <p:txBody>
          <a:bodyPr wrap="square" lIns="0" rIns="0">
            <a:spAutoFit/>
          </a:bodyPr>
          <a:lstStyle/>
          <a:p>
            <a:pPr algn="ctr">
              <a:buClr>
                <a:srgbClr val="92D050"/>
              </a:buClr>
              <a:buSzPct val="100000"/>
            </a:pPr>
            <a:r>
              <a:rPr lang="en-US" sz="2400" dirty="0">
                <a:solidFill>
                  <a:schemeClr val="bg1">
                    <a:lumMod val="85000"/>
                  </a:schemeClr>
                </a:solidFill>
              </a:rPr>
              <a:t>Fleet Level</a:t>
            </a:r>
          </a:p>
        </p:txBody>
      </p:sp>
    </p:spTree>
    <p:extLst>
      <p:ext uri="{BB962C8B-B14F-4D97-AF65-F5344CB8AC3E}">
        <p14:creationId xmlns:p14="http://schemas.microsoft.com/office/powerpoint/2010/main" val="3793471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CC0C748-41E9-4ED5-A351-5E99959D3BE3}"/>
              </a:ext>
            </a:extLst>
          </p:cNvPr>
          <p:cNvPicPr>
            <a:picLocks noChangeAspect="1"/>
          </p:cNvPicPr>
          <p:nvPr/>
        </p:nvPicPr>
        <p:blipFill>
          <a:blip r:embed="rId3"/>
          <a:stretch>
            <a:fillRect/>
          </a:stretch>
        </p:blipFill>
        <p:spPr>
          <a:xfrm>
            <a:off x="6665686" y="7250171"/>
            <a:ext cx="6988628" cy="3439988"/>
          </a:xfrm>
          <a:prstGeom prst="rect">
            <a:avLst/>
          </a:prstGeom>
        </p:spPr>
      </p:pic>
      <p:pic>
        <p:nvPicPr>
          <p:cNvPr id="7" name="Picture 6">
            <a:extLst>
              <a:ext uri="{FF2B5EF4-FFF2-40B4-BE49-F238E27FC236}">
                <a16:creationId xmlns:a16="http://schemas.microsoft.com/office/drawing/2014/main" xmlns="" id="{458558B9-960E-4057-A2AA-88F2E3B7662F}"/>
              </a:ext>
            </a:extLst>
          </p:cNvPr>
          <p:cNvPicPr>
            <a:picLocks noChangeAspect="1"/>
          </p:cNvPicPr>
          <p:nvPr/>
        </p:nvPicPr>
        <p:blipFill>
          <a:blip r:embed="rId4"/>
          <a:stretch>
            <a:fillRect/>
          </a:stretch>
        </p:blipFill>
        <p:spPr>
          <a:xfrm>
            <a:off x="7837630" y="7609100"/>
            <a:ext cx="4604742" cy="2579941"/>
          </a:xfrm>
          <a:prstGeom prst="rect">
            <a:avLst/>
          </a:prstGeom>
        </p:spPr>
      </p:pic>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Panel Display - General</a:t>
            </a:r>
          </a:p>
        </p:txBody>
      </p:sp>
      <p:sp>
        <p:nvSpPr>
          <p:cNvPr id="5" name="Rectangle 4">
            <a:extLst>
              <a:ext uri="{FF2B5EF4-FFF2-40B4-BE49-F238E27FC236}">
                <a16:creationId xmlns:a16="http://schemas.microsoft.com/office/drawing/2014/main" xmlns="" id="{BD38FDDF-CAC8-49F5-A6CE-32DD2683B38C}"/>
              </a:ext>
            </a:extLst>
          </p:cNvPr>
          <p:cNvSpPr/>
          <p:nvPr/>
        </p:nvSpPr>
        <p:spPr>
          <a:xfrm>
            <a:off x="7837630" y="7560113"/>
            <a:ext cx="1012456" cy="310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xmlns="" id="{510DC4F3-2B5D-4AEF-B35D-67D479D88B1C}"/>
              </a:ext>
            </a:extLst>
          </p:cNvPr>
          <p:cNvGrpSpPr/>
          <p:nvPr/>
        </p:nvGrpSpPr>
        <p:grpSpPr>
          <a:xfrm>
            <a:off x="114301" y="6041925"/>
            <a:ext cx="6616656" cy="1631217"/>
            <a:chOff x="114300" y="3660810"/>
            <a:chExt cx="7315201" cy="1915654"/>
          </a:xfrm>
        </p:grpSpPr>
        <p:pic>
          <p:nvPicPr>
            <p:cNvPr id="8" name="Picture 7">
              <a:extLst>
                <a:ext uri="{FF2B5EF4-FFF2-40B4-BE49-F238E27FC236}">
                  <a16:creationId xmlns:a16="http://schemas.microsoft.com/office/drawing/2014/main" xmlns="" id="{22209015-1384-4F4D-BF7A-DA09D25E0C06}"/>
                </a:ext>
              </a:extLst>
            </p:cNvPr>
            <p:cNvPicPr>
              <a:picLocks noChangeAspect="1"/>
            </p:cNvPicPr>
            <p:nvPr/>
          </p:nvPicPr>
          <p:blipFill rotWithShape="1">
            <a:blip r:embed="rId4"/>
            <a:srcRect r="87686" b="89763"/>
            <a:stretch/>
          </p:blipFill>
          <p:spPr>
            <a:xfrm>
              <a:off x="3618592" y="3702196"/>
              <a:ext cx="3810908" cy="1808988"/>
            </a:xfrm>
            <a:prstGeom prst="rect">
              <a:avLst/>
            </a:prstGeom>
          </p:spPr>
        </p:pic>
        <p:sp>
          <p:nvSpPr>
            <p:cNvPr id="10" name="Rectangle 9">
              <a:extLst>
                <a:ext uri="{FF2B5EF4-FFF2-40B4-BE49-F238E27FC236}">
                  <a16:creationId xmlns:a16="http://schemas.microsoft.com/office/drawing/2014/main" xmlns="" id="{764F5287-6F83-488D-9083-B90A46FCFCB9}"/>
                </a:ext>
              </a:extLst>
            </p:cNvPr>
            <p:cNvSpPr/>
            <p:nvPr/>
          </p:nvSpPr>
          <p:spPr>
            <a:xfrm>
              <a:off x="208249" y="3660811"/>
              <a:ext cx="3596307" cy="1915653"/>
            </a:xfrm>
            <a:prstGeom prst="rect">
              <a:avLst/>
            </a:prstGeom>
          </p:spPr>
          <p:txBody>
            <a:bodyPr wrap="square" lIns="0" rIns="0">
              <a:spAutoFit/>
            </a:bodyPr>
            <a:lstStyle/>
            <a:p>
              <a:pPr>
                <a:buClr>
                  <a:srgbClr val="92D050"/>
                </a:buClr>
                <a:buSzPct val="100000"/>
              </a:pPr>
              <a:r>
                <a:rPr lang="en-US" sz="4800" dirty="0">
                  <a:solidFill>
                    <a:schemeClr val="bg1">
                      <a:lumMod val="85000"/>
                    </a:schemeClr>
                  </a:solidFill>
                  <a:latin typeface="+mn-lt"/>
                </a:rPr>
                <a:t>Unit Name</a:t>
              </a:r>
            </a:p>
            <a:p>
              <a:pPr>
                <a:buClr>
                  <a:srgbClr val="92D050"/>
                </a:buClr>
                <a:buSzPct val="100000"/>
              </a:pPr>
              <a:r>
                <a:rPr lang="en-US" sz="2800" dirty="0">
                  <a:solidFill>
                    <a:schemeClr val="bg1">
                      <a:lumMod val="85000"/>
                    </a:schemeClr>
                  </a:solidFill>
                  <a:latin typeface="+mn-lt"/>
                </a:rPr>
                <a:t>Layout</a:t>
              </a:r>
              <a:endParaRPr lang="en-US" sz="3200" dirty="0">
                <a:solidFill>
                  <a:schemeClr val="bg1">
                    <a:lumMod val="85000"/>
                  </a:schemeClr>
                </a:solidFill>
                <a:latin typeface="+mn-lt"/>
              </a:endParaRPr>
            </a:p>
            <a:p>
              <a:pPr>
                <a:buClr>
                  <a:srgbClr val="92D050"/>
                </a:buClr>
                <a:buSzPct val="100000"/>
              </a:pPr>
              <a:r>
                <a:rPr lang="en-US" sz="2000" dirty="0">
                  <a:solidFill>
                    <a:schemeClr val="bg1">
                      <a:lumMod val="85000"/>
                    </a:schemeClr>
                  </a:solidFill>
                  <a:latin typeface="+mn-lt"/>
                </a:rPr>
                <a:t>Unit id</a:t>
              </a:r>
              <a:endParaRPr lang="en-US" sz="2400" dirty="0">
                <a:solidFill>
                  <a:schemeClr val="bg1">
                    <a:lumMod val="85000"/>
                  </a:schemeClr>
                </a:solidFill>
                <a:latin typeface="+mn-lt"/>
              </a:endParaRPr>
            </a:p>
          </p:txBody>
        </p:sp>
        <p:sp>
          <p:nvSpPr>
            <p:cNvPr id="11" name="Rectangle 10">
              <a:extLst>
                <a:ext uri="{FF2B5EF4-FFF2-40B4-BE49-F238E27FC236}">
                  <a16:creationId xmlns:a16="http://schemas.microsoft.com/office/drawing/2014/main" xmlns="" id="{AA5B33D6-0B90-4501-86A8-C0F48DBEFA64}"/>
                </a:ext>
              </a:extLst>
            </p:cNvPr>
            <p:cNvSpPr/>
            <p:nvPr/>
          </p:nvSpPr>
          <p:spPr>
            <a:xfrm>
              <a:off x="114300" y="3660810"/>
              <a:ext cx="7315201" cy="1808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xmlns="" id="{9A0A685D-C506-4DF5-96D3-A47B59FC8D44}"/>
              </a:ext>
            </a:extLst>
          </p:cNvPr>
          <p:cNvCxnSpPr>
            <a:cxnSpLocks/>
            <a:stCxn id="5" idx="1"/>
            <a:endCxn id="11" idx="3"/>
          </p:cNvCxnSpPr>
          <p:nvPr/>
        </p:nvCxnSpPr>
        <p:spPr>
          <a:xfrm flipH="1" flipV="1">
            <a:off x="6730957" y="6812119"/>
            <a:ext cx="1106673" cy="9031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6301DE76-A138-46C2-A282-1605478B5EB0}"/>
              </a:ext>
            </a:extLst>
          </p:cNvPr>
          <p:cNvSpPr/>
          <p:nvPr/>
        </p:nvSpPr>
        <p:spPr>
          <a:xfrm>
            <a:off x="11910705" y="7854028"/>
            <a:ext cx="286740" cy="42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xmlns="" id="{050DAEF7-06DF-4C6A-9C56-9FA91098DECD}"/>
              </a:ext>
            </a:extLst>
          </p:cNvPr>
          <p:cNvGrpSpPr/>
          <p:nvPr/>
        </p:nvGrpSpPr>
        <p:grpSpPr>
          <a:xfrm>
            <a:off x="10133839" y="2304793"/>
            <a:ext cx="6302829" cy="1966254"/>
            <a:chOff x="10653282" y="3503543"/>
            <a:chExt cx="8658330" cy="2542440"/>
          </a:xfrm>
        </p:grpSpPr>
        <p:pic>
          <p:nvPicPr>
            <p:cNvPr id="18" name="Picture 17">
              <a:extLst>
                <a:ext uri="{FF2B5EF4-FFF2-40B4-BE49-F238E27FC236}">
                  <a16:creationId xmlns:a16="http://schemas.microsoft.com/office/drawing/2014/main" xmlns="" id="{C2085497-E5AD-4B0A-B6BE-3E6F1337DF40}"/>
                </a:ext>
              </a:extLst>
            </p:cNvPr>
            <p:cNvPicPr>
              <a:picLocks noChangeAspect="1"/>
            </p:cNvPicPr>
            <p:nvPr/>
          </p:nvPicPr>
          <p:blipFill rotWithShape="1">
            <a:blip r:embed="rId5"/>
            <a:srcRect l="14554" t="7130" r="12726" b="50524"/>
            <a:stretch/>
          </p:blipFill>
          <p:spPr>
            <a:xfrm>
              <a:off x="10711543" y="3541474"/>
              <a:ext cx="1264602" cy="1115105"/>
            </a:xfrm>
            <a:prstGeom prst="rect">
              <a:avLst/>
            </a:prstGeom>
          </p:spPr>
        </p:pic>
        <p:sp>
          <p:nvSpPr>
            <p:cNvPr id="19" name="Rectangle 18">
              <a:extLst>
                <a:ext uri="{FF2B5EF4-FFF2-40B4-BE49-F238E27FC236}">
                  <a16:creationId xmlns:a16="http://schemas.microsoft.com/office/drawing/2014/main" xmlns="" id="{BBBE66F4-AF09-4520-AD54-C8440F673207}"/>
                </a:ext>
              </a:extLst>
            </p:cNvPr>
            <p:cNvSpPr/>
            <p:nvPr/>
          </p:nvSpPr>
          <p:spPr>
            <a:xfrm>
              <a:off x="12041461" y="3577039"/>
              <a:ext cx="2874944" cy="646331"/>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Unit and sensors communication is ok</a:t>
              </a:r>
            </a:p>
          </p:txBody>
        </p:sp>
        <p:pic>
          <p:nvPicPr>
            <p:cNvPr id="20" name="Picture 19">
              <a:extLst>
                <a:ext uri="{FF2B5EF4-FFF2-40B4-BE49-F238E27FC236}">
                  <a16:creationId xmlns:a16="http://schemas.microsoft.com/office/drawing/2014/main" xmlns="" id="{E4AA8A55-10AD-42D0-9B91-1FE91281361E}"/>
                </a:ext>
              </a:extLst>
            </p:cNvPr>
            <p:cNvPicPr>
              <a:picLocks noChangeAspect="1"/>
            </p:cNvPicPr>
            <p:nvPr/>
          </p:nvPicPr>
          <p:blipFill rotWithShape="1">
            <a:blip r:embed="rId6"/>
            <a:srcRect l="8133" t="3196" r="8503" b="50647"/>
            <a:stretch/>
          </p:blipFill>
          <p:spPr>
            <a:xfrm>
              <a:off x="15143058" y="3611171"/>
              <a:ext cx="1191986" cy="1110344"/>
            </a:xfrm>
            <a:prstGeom prst="rect">
              <a:avLst/>
            </a:prstGeom>
          </p:spPr>
        </p:pic>
        <p:sp>
          <p:nvSpPr>
            <p:cNvPr id="22" name="Rectangle 21">
              <a:extLst>
                <a:ext uri="{FF2B5EF4-FFF2-40B4-BE49-F238E27FC236}">
                  <a16:creationId xmlns:a16="http://schemas.microsoft.com/office/drawing/2014/main" xmlns="" id="{9E54C117-6D77-4DAB-A5E9-127C2D9D1663}"/>
                </a:ext>
              </a:extLst>
            </p:cNvPr>
            <p:cNvSpPr/>
            <p:nvPr/>
          </p:nvSpPr>
          <p:spPr>
            <a:xfrm>
              <a:off x="16436668" y="3617752"/>
              <a:ext cx="2874944" cy="646331"/>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One of the sensors is disconnected</a:t>
              </a:r>
            </a:p>
          </p:txBody>
        </p:sp>
        <p:sp>
          <p:nvSpPr>
            <p:cNvPr id="23" name="Rectangle 22">
              <a:extLst>
                <a:ext uri="{FF2B5EF4-FFF2-40B4-BE49-F238E27FC236}">
                  <a16:creationId xmlns:a16="http://schemas.microsoft.com/office/drawing/2014/main" xmlns="" id="{2CE7824B-DF67-4EC1-8F7A-0E5D48D33417}"/>
                </a:ext>
              </a:extLst>
            </p:cNvPr>
            <p:cNvSpPr/>
            <p:nvPr/>
          </p:nvSpPr>
          <p:spPr>
            <a:xfrm>
              <a:off x="10653282" y="3503543"/>
              <a:ext cx="8658330" cy="2542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4" name="Picture 23">
              <a:extLst>
                <a:ext uri="{FF2B5EF4-FFF2-40B4-BE49-F238E27FC236}">
                  <a16:creationId xmlns:a16="http://schemas.microsoft.com/office/drawing/2014/main" xmlns="" id="{20A13880-6DB7-46AB-890A-9CE99B880CFF}"/>
                </a:ext>
              </a:extLst>
            </p:cNvPr>
            <p:cNvPicPr>
              <a:picLocks noChangeAspect="1"/>
            </p:cNvPicPr>
            <p:nvPr/>
          </p:nvPicPr>
          <p:blipFill>
            <a:blip r:embed="rId7"/>
            <a:stretch>
              <a:fillRect/>
            </a:stretch>
          </p:blipFill>
          <p:spPr>
            <a:xfrm>
              <a:off x="10724572" y="4774763"/>
              <a:ext cx="1238543" cy="1144476"/>
            </a:xfrm>
            <a:prstGeom prst="rect">
              <a:avLst/>
            </a:prstGeom>
          </p:spPr>
        </p:pic>
        <p:pic>
          <p:nvPicPr>
            <p:cNvPr id="25" name="Picture 24">
              <a:extLst>
                <a:ext uri="{FF2B5EF4-FFF2-40B4-BE49-F238E27FC236}">
                  <a16:creationId xmlns:a16="http://schemas.microsoft.com/office/drawing/2014/main" xmlns="" id="{1CBEA4AF-CD94-43C8-9A3D-B6CCA56C90C9}"/>
                </a:ext>
              </a:extLst>
            </p:cNvPr>
            <p:cNvPicPr>
              <a:picLocks noChangeAspect="1"/>
            </p:cNvPicPr>
            <p:nvPr/>
          </p:nvPicPr>
          <p:blipFill rotWithShape="1">
            <a:blip r:embed="rId8"/>
            <a:srcRect t="4963"/>
            <a:stretch/>
          </p:blipFill>
          <p:spPr>
            <a:xfrm>
              <a:off x="15115893" y="4800417"/>
              <a:ext cx="1246315" cy="1082096"/>
            </a:xfrm>
            <a:prstGeom prst="rect">
              <a:avLst/>
            </a:prstGeom>
          </p:spPr>
        </p:pic>
        <p:sp>
          <p:nvSpPr>
            <p:cNvPr id="26" name="Rectangle 25">
              <a:extLst>
                <a:ext uri="{FF2B5EF4-FFF2-40B4-BE49-F238E27FC236}">
                  <a16:creationId xmlns:a16="http://schemas.microsoft.com/office/drawing/2014/main" xmlns="" id="{559045B2-A69C-40C1-B418-78D71205A270}"/>
                </a:ext>
              </a:extLst>
            </p:cNvPr>
            <p:cNvSpPr/>
            <p:nvPr/>
          </p:nvSpPr>
          <p:spPr>
            <a:xfrm>
              <a:off x="12034405" y="4721515"/>
              <a:ext cx="2979864" cy="646331"/>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Unit’s hatch (if installed door sensor) is closed</a:t>
              </a:r>
            </a:p>
          </p:txBody>
        </p:sp>
        <p:sp>
          <p:nvSpPr>
            <p:cNvPr id="27" name="Rectangle 26">
              <a:extLst>
                <a:ext uri="{FF2B5EF4-FFF2-40B4-BE49-F238E27FC236}">
                  <a16:creationId xmlns:a16="http://schemas.microsoft.com/office/drawing/2014/main" xmlns="" id="{1380BFA7-7FE9-445F-8557-71A3112FBCFC}"/>
                </a:ext>
              </a:extLst>
            </p:cNvPr>
            <p:cNvSpPr/>
            <p:nvPr/>
          </p:nvSpPr>
          <p:spPr>
            <a:xfrm>
              <a:off x="16463975" y="4774763"/>
              <a:ext cx="2705768" cy="369332"/>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Unit’s hatch is open</a:t>
              </a:r>
            </a:p>
          </p:txBody>
        </p:sp>
      </p:grpSp>
      <p:cxnSp>
        <p:nvCxnSpPr>
          <p:cNvPr id="28" name="Straight Connector 27">
            <a:extLst>
              <a:ext uri="{FF2B5EF4-FFF2-40B4-BE49-F238E27FC236}">
                <a16:creationId xmlns:a16="http://schemas.microsoft.com/office/drawing/2014/main" xmlns="" id="{C09EAF12-3D61-44B9-8669-7BC2BEADCAD5}"/>
              </a:ext>
            </a:extLst>
          </p:cNvPr>
          <p:cNvCxnSpPr>
            <a:cxnSpLocks/>
            <a:stCxn id="14" idx="3"/>
            <a:endCxn id="23" idx="2"/>
          </p:cNvCxnSpPr>
          <p:nvPr/>
        </p:nvCxnSpPr>
        <p:spPr>
          <a:xfrm flipV="1">
            <a:off x="12197445" y="4271047"/>
            <a:ext cx="1087809" cy="37952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09BBE6E1-52EF-4053-8D76-974B604E6A90}"/>
              </a:ext>
            </a:extLst>
          </p:cNvPr>
          <p:cNvPicPr>
            <a:picLocks noChangeAspect="1"/>
          </p:cNvPicPr>
          <p:nvPr/>
        </p:nvPicPr>
        <p:blipFill rotWithShape="1">
          <a:blip r:embed="rId4"/>
          <a:srcRect l="30803" t="54974" r="37834" b="28743"/>
          <a:stretch/>
        </p:blipFill>
        <p:spPr>
          <a:xfrm>
            <a:off x="1017615" y="2306739"/>
            <a:ext cx="7029570" cy="2044901"/>
          </a:xfrm>
          <a:prstGeom prst="rect">
            <a:avLst/>
          </a:prstGeom>
        </p:spPr>
      </p:pic>
      <p:sp>
        <p:nvSpPr>
          <p:cNvPr id="38" name="Rectangle 37">
            <a:extLst>
              <a:ext uri="{FF2B5EF4-FFF2-40B4-BE49-F238E27FC236}">
                <a16:creationId xmlns:a16="http://schemas.microsoft.com/office/drawing/2014/main" xmlns="" id="{2A59B75B-8FF1-4D41-9703-797012AA98E5}"/>
              </a:ext>
            </a:extLst>
          </p:cNvPr>
          <p:cNvSpPr/>
          <p:nvPr/>
        </p:nvSpPr>
        <p:spPr>
          <a:xfrm>
            <a:off x="9307285" y="9043388"/>
            <a:ext cx="1387929" cy="384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76E74936-BAF9-496F-B504-29315CBA015C}"/>
              </a:ext>
            </a:extLst>
          </p:cNvPr>
          <p:cNvSpPr/>
          <p:nvPr/>
        </p:nvSpPr>
        <p:spPr>
          <a:xfrm>
            <a:off x="1006770" y="4304077"/>
            <a:ext cx="7220029" cy="1015663"/>
          </a:xfrm>
          <a:prstGeom prst="rect">
            <a:avLst/>
          </a:prstGeom>
        </p:spPr>
        <p:txBody>
          <a:bodyPr wrap="square" lIns="0" rIns="0">
            <a:spAutoFit/>
          </a:bodyPr>
          <a:lstStyle/>
          <a:p>
            <a:pPr>
              <a:buClr>
                <a:srgbClr val="92D050"/>
              </a:buClr>
              <a:buSzPct val="100000"/>
            </a:pPr>
            <a:r>
              <a:rPr lang="en-US" sz="2000" b="1" dirty="0">
                <a:solidFill>
                  <a:schemeClr val="bg1">
                    <a:lumMod val="85000"/>
                  </a:schemeClr>
                </a:solidFill>
                <a:latin typeface="+mn-lt"/>
              </a:rPr>
              <a:t>Black = Asset/equipment exist on site an configured in the unit</a:t>
            </a:r>
          </a:p>
          <a:p>
            <a:pPr>
              <a:buClr>
                <a:srgbClr val="92D050"/>
              </a:buClr>
              <a:buSzPct val="100000"/>
            </a:pPr>
            <a:r>
              <a:rPr lang="en-US" sz="2000" b="1" dirty="0">
                <a:solidFill>
                  <a:schemeClr val="bg1">
                    <a:lumMod val="85000"/>
                  </a:schemeClr>
                </a:solidFill>
                <a:latin typeface="+mn-lt"/>
              </a:rPr>
              <a:t>Grey = Asset/equipment does exist on site or is not configured in the unit</a:t>
            </a:r>
          </a:p>
        </p:txBody>
      </p:sp>
      <p:sp>
        <p:nvSpPr>
          <p:cNvPr id="40" name="Rectangle 39">
            <a:extLst>
              <a:ext uri="{FF2B5EF4-FFF2-40B4-BE49-F238E27FC236}">
                <a16:creationId xmlns:a16="http://schemas.microsoft.com/office/drawing/2014/main" xmlns="" id="{54EE930D-DFA0-4A76-83ED-DEC6B0634684}"/>
              </a:ext>
            </a:extLst>
          </p:cNvPr>
          <p:cNvSpPr/>
          <p:nvPr/>
        </p:nvSpPr>
        <p:spPr>
          <a:xfrm>
            <a:off x="1006769" y="2306739"/>
            <a:ext cx="7040415" cy="3013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xmlns="" id="{0C87232D-5F3F-4487-963E-41BA5AE771E9}"/>
              </a:ext>
            </a:extLst>
          </p:cNvPr>
          <p:cNvCxnSpPr>
            <a:cxnSpLocks/>
            <a:stCxn id="38" idx="0"/>
            <a:endCxn id="40" idx="3"/>
          </p:cNvCxnSpPr>
          <p:nvPr/>
        </p:nvCxnSpPr>
        <p:spPr>
          <a:xfrm flipH="1" flipV="1">
            <a:off x="8047184" y="3813240"/>
            <a:ext cx="1954066" cy="52301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xmlns="" id="{ADF88182-C572-4E34-96F0-2FF136ADD427}"/>
              </a:ext>
            </a:extLst>
          </p:cNvPr>
          <p:cNvPicPr>
            <a:picLocks noChangeAspect="1"/>
          </p:cNvPicPr>
          <p:nvPr/>
        </p:nvPicPr>
        <p:blipFill rotWithShape="1">
          <a:blip r:embed="rId4"/>
          <a:srcRect l="94860" t="89297"/>
          <a:stretch/>
        </p:blipFill>
        <p:spPr>
          <a:xfrm>
            <a:off x="13885332" y="5274014"/>
            <a:ext cx="1951258" cy="2276407"/>
          </a:xfrm>
          <a:prstGeom prst="rect">
            <a:avLst/>
          </a:prstGeom>
        </p:spPr>
      </p:pic>
      <p:sp>
        <p:nvSpPr>
          <p:cNvPr id="47" name="Rectangle 46">
            <a:extLst>
              <a:ext uri="{FF2B5EF4-FFF2-40B4-BE49-F238E27FC236}">
                <a16:creationId xmlns:a16="http://schemas.microsoft.com/office/drawing/2014/main" xmlns="" id="{E0EDBF5E-4715-4107-8DAE-7CEE68248A92}"/>
              </a:ext>
            </a:extLst>
          </p:cNvPr>
          <p:cNvSpPr/>
          <p:nvPr/>
        </p:nvSpPr>
        <p:spPr>
          <a:xfrm>
            <a:off x="12177405" y="9851557"/>
            <a:ext cx="286740" cy="42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A70C0DC2-2CCB-474E-92BB-77F5BE74CF8C}"/>
              </a:ext>
            </a:extLst>
          </p:cNvPr>
          <p:cNvSpPr/>
          <p:nvPr/>
        </p:nvSpPr>
        <p:spPr>
          <a:xfrm>
            <a:off x="13936942" y="5306652"/>
            <a:ext cx="1899647" cy="369332"/>
          </a:xfrm>
          <a:prstGeom prst="rect">
            <a:avLst/>
          </a:prstGeom>
        </p:spPr>
        <p:txBody>
          <a:bodyPr wrap="square" lIns="0" rIns="0">
            <a:spAutoFit/>
          </a:bodyPr>
          <a:lstStyle/>
          <a:p>
            <a:pPr algn="ctr">
              <a:buClr>
                <a:srgbClr val="92D050"/>
              </a:buClr>
              <a:buSzPct val="100000"/>
            </a:pPr>
            <a:r>
              <a:rPr lang="en-US" sz="1800" dirty="0">
                <a:solidFill>
                  <a:schemeClr val="bg1">
                    <a:lumMod val="85000"/>
                  </a:schemeClr>
                </a:solidFill>
                <a:latin typeface="+mn-lt"/>
              </a:rPr>
              <a:t>Search button</a:t>
            </a:r>
          </a:p>
        </p:txBody>
      </p:sp>
      <p:sp>
        <p:nvSpPr>
          <p:cNvPr id="49" name="Rectangle 48">
            <a:extLst>
              <a:ext uri="{FF2B5EF4-FFF2-40B4-BE49-F238E27FC236}">
                <a16:creationId xmlns:a16="http://schemas.microsoft.com/office/drawing/2014/main" xmlns="" id="{0760BF91-A226-4F35-93B9-6EB0BCCB8368}"/>
              </a:ext>
            </a:extLst>
          </p:cNvPr>
          <p:cNvSpPr/>
          <p:nvPr/>
        </p:nvSpPr>
        <p:spPr>
          <a:xfrm>
            <a:off x="13912027" y="7703490"/>
            <a:ext cx="5854704" cy="2585323"/>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Server communication indicators</a:t>
            </a:r>
          </a:p>
          <a:p>
            <a:pPr marL="285750" indent="-285750">
              <a:buClr>
                <a:srgbClr val="92D050"/>
              </a:buClr>
              <a:buSzPct val="100000"/>
              <a:buFont typeface="Arial" panose="020B0604020202020204" pitchFamily="34" charset="0"/>
              <a:buChar char="•"/>
            </a:pPr>
            <a:r>
              <a:rPr lang="en-US" sz="1800" dirty="0">
                <a:solidFill>
                  <a:schemeClr val="bg1">
                    <a:lumMod val="85000"/>
                  </a:schemeClr>
                </a:solidFill>
                <a:latin typeface="+mn-lt"/>
              </a:rPr>
              <a:t>ALRT – turns red when an event in one of the units in the organization become active, otherwise it is green</a:t>
            </a:r>
            <a:endParaRPr lang="he-IL" sz="1800" dirty="0">
              <a:solidFill>
                <a:schemeClr val="bg1">
                  <a:lumMod val="85000"/>
                </a:schemeClr>
              </a:solidFill>
              <a:latin typeface="+mn-lt"/>
            </a:endParaRPr>
          </a:p>
          <a:p>
            <a:pPr marL="285750" indent="-285750">
              <a:buClr>
                <a:srgbClr val="92D050"/>
              </a:buClr>
              <a:buSzPct val="100000"/>
              <a:buFont typeface="Arial" panose="020B0604020202020204" pitchFamily="34" charset="0"/>
              <a:buChar char="•"/>
            </a:pPr>
            <a:r>
              <a:rPr lang="en-US" sz="1800" dirty="0">
                <a:solidFill>
                  <a:schemeClr val="bg1">
                    <a:lumMod val="85000"/>
                  </a:schemeClr>
                </a:solidFill>
                <a:latin typeface="+mn-lt"/>
              </a:rPr>
              <a:t>RCV – information received from the server, otherwise it is grey</a:t>
            </a:r>
          </a:p>
          <a:p>
            <a:pPr marL="285750" indent="-285750">
              <a:buClr>
                <a:srgbClr val="92D050"/>
              </a:buClr>
              <a:buSzPct val="100000"/>
              <a:buFont typeface="Arial" panose="020B0604020202020204" pitchFamily="34" charset="0"/>
              <a:buChar char="•"/>
            </a:pPr>
            <a:r>
              <a:rPr lang="en-US" sz="1800" dirty="0">
                <a:solidFill>
                  <a:schemeClr val="bg1">
                    <a:lumMod val="85000"/>
                  </a:schemeClr>
                </a:solidFill>
                <a:latin typeface="+mn-lt"/>
              </a:rPr>
              <a:t>WAIT – waiting for confirmation from the server</a:t>
            </a:r>
          </a:p>
          <a:p>
            <a:pPr marL="285750" indent="-285750">
              <a:buClr>
                <a:srgbClr val="92D050"/>
              </a:buClr>
              <a:buSzPct val="100000"/>
              <a:buFont typeface="Arial" panose="020B0604020202020204" pitchFamily="34" charset="0"/>
              <a:buChar char="•"/>
            </a:pPr>
            <a:r>
              <a:rPr lang="en-US" sz="1800" dirty="0">
                <a:solidFill>
                  <a:schemeClr val="bg1">
                    <a:lumMod val="85000"/>
                  </a:schemeClr>
                </a:solidFill>
                <a:latin typeface="+mn-lt"/>
              </a:rPr>
              <a:t>SRV – Blinks between green and grey when the communication with the server is ok. Will become red when there is no communication</a:t>
            </a:r>
          </a:p>
        </p:txBody>
      </p:sp>
      <p:sp>
        <p:nvSpPr>
          <p:cNvPr id="50" name="Rectangle 49">
            <a:extLst>
              <a:ext uri="{FF2B5EF4-FFF2-40B4-BE49-F238E27FC236}">
                <a16:creationId xmlns:a16="http://schemas.microsoft.com/office/drawing/2014/main" xmlns="" id="{1F641C20-BA64-4B0D-A248-BA3D514F18DD}"/>
              </a:ext>
            </a:extLst>
          </p:cNvPr>
          <p:cNvSpPr/>
          <p:nvPr/>
        </p:nvSpPr>
        <p:spPr>
          <a:xfrm>
            <a:off x="13920613" y="5278190"/>
            <a:ext cx="1899647" cy="13141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DD69EF2A-C740-4D46-96A7-40BD3B4F3A6D}"/>
              </a:ext>
            </a:extLst>
          </p:cNvPr>
          <p:cNvSpPr/>
          <p:nvPr/>
        </p:nvSpPr>
        <p:spPr>
          <a:xfrm>
            <a:off x="13921588" y="5274014"/>
            <a:ext cx="1899647" cy="2276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xmlns="" id="{EB204571-5FAB-40D1-A52D-E58AC1A6C422}"/>
              </a:ext>
            </a:extLst>
          </p:cNvPr>
          <p:cNvCxnSpPr>
            <a:cxnSpLocks/>
            <a:stCxn id="47" idx="0"/>
            <a:endCxn id="45" idx="1"/>
          </p:cNvCxnSpPr>
          <p:nvPr/>
        </p:nvCxnSpPr>
        <p:spPr>
          <a:xfrm flipV="1">
            <a:off x="12320775" y="6412218"/>
            <a:ext cx="1564557" cy="3439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43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Panel Display</a:t>
            </a:r>
          </a:p>
        </p:txBody>
      </p:sp>
      <p:grpSp>
        <p:nvGrpSpPr>
          <p:cNvPr id="3" name="Group 2">
            <a:extLst>
              <a:ext uri="{FF2B5EF4-FFF2-40B4-BE49-F238E27FC236}">
                <a16:creationId xmlns:a16="http://schemas.microsoft.com/office/drawing/2014/main" xmlns="" id="{B23BB8C1-827F-4B95-B784-9541A65171CD}"/>
              </a:ext>
            </a:extLst>
          </p:cNvPr>
          <p:cNvGrpSpPr/>
          <p:nvPr/>
        </p:nvGrpSpPr>
        <p:grpSpPr>
          <a:xfrm>
            <a:off x="667640" y="2773562"/>
            <a:ext cx="10305160" cy="1808987"/>
            <a:chOff x="1516726" y="3500109"/>
            <a:chExt cx="10305160" cy="1808987"/>
          </a:xfrm>
        </p:grpSpPr>
        <p:sp>
          <p:nvSpPr>
            <p:cNvPr id="12" name="Rectangle 11">
              <a:extLst>
                <a:ext uri="{FF2B5EF4-FFF2-40B4-BE49-F238E27FC236}">
                  <a16:creationId xmlns:a16="http://schemas.microsoft.com/office/drawing/2014/main" xmlns="" id="{5C0B8913-4B37-4094-A82A-B1990C9D96D1}"/>
                </a:ext>
              </a:extLst>
            </p:cNvPr>
            <p:cNvSpPr/>
            <p:nvPr/>
          </p:nvSpPr>
          <p:spPr>
            <a:xfrm>
              <a:off x="4098329" y="3566168"/>
              <a:ext cx="7478603" cy="369332"/>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Dashboards view</a:t>
              </a:r>
            </a:p>
          </p:txBody>
        </p:sp>
        <p:sp>
          <p:nvSpPr>
            <p:cNvPr id="11" name="Rectangle 10">
              <a:extLst>
                <a:ext uri="{FF2B5EF4-FFF2-40B4-BE49-F238E27FC236}">
                  <a16:creationId xmlns:a16="http://schemas.microsoft.com/office/drawing/2014/main" xmlns="" id="{AA5B33D6-0B90-4501-86A8-C0F48DBEFA64}"/>
                </a:ext>
              </a:extLst>
            </p:cNvPr>
            <p:cNvSpPr/>
            <p:nvPr/>
          </p:nvSpPr>
          <p:spPr>
            <a:xfrm>
              <a:off x="1516726" y="3500109"/>
              <a:ext cx="10305160" cy="1808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6EEE9859-AA08-46FD-AB1A-BBE521D82941}"/>
                </a:ext>
              </a:extLst>
            </p:cNvPr>
            <p:cNvPicPr>
              <a:picLocks noChangeAspect="1"/>
            </p:cNvPicPr>
            <p:nvPr/>
          </p:nvPicPr>
          <p:blipFill rotWithShape="1">
            <a:blip r:embed="rId3"/>
            <a:srcRect l="57516" t="1377" r="35938" b="89948"/>
            <a:stretch/>
          </p:blipFill>
          <p:spPr>
            <a:xfrm>
              <a:off x="1669143" y="3547206"/>
              <a:ext cx="2266044" cy="1714795"/>
            </a:xfrm>
            <a:prstGeom prst="rect">
              <a:avLst/>
            </a:prstGeom>
          </p:spPr>
        </p:pic>
        <p:sp>
          <p:nvSpPr>
            <p:cNvPr id="15" name="Rectangle 14">
              <a:extLst>
                <a:ext uri="{FF2B5EF4-FFF2-40B4-BE49-F238E27FC236}">
                  <a16:creationId xmlns:a16="http://schemas.microsoft.com/office/drawing/2014/main" xmlns="" id="{796BBFD4-9C10-405A-8A23-54EB00734B95}"/>
                </a:ext>
              </a:extLst>
            </p:cNvPr>
            <p:cNvSpPr/>
            <p:nvPr/>
          </p:nvSpPr>
          <p:spPr>
            <a:xfrm>
              <a:off x="4098329" y="3978113"/>
              <a:ext cx="7478603" cy="369332"/>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Parameters values display in a list</a:t>
              </a:r>
            </a:p>
          </p:txBody>
        </p:sp>
        <p:sp>
          <p:nvSpPr>
            <p:cNvPr id="17" name="Rectangle 16">
              <a:extLst>
                <a:ext uri="{FF2B5EF4-FFF2-40B4-BE49-F238E27FC236}">
                  <a16:creationId xmlns:a16="http://schemas.microsoft.com/office/drawing/2014/main" xmlns="" id="{80BD658D-1268-47D3-8BDC-0DBCF0262DBE}"/>
                </a:ext>
              </a:extLst>
            </p:cNvPr>
            <p:cNvSpPr/>
            <p:nvPr/>
          </p:nvSpPr>
          <p:spPr>
            <a:xfrm>
              <a:off x="4098329" y="4372277"/>
              <a:ext cx="7478603" cy="369332"/>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Dedicated section to add manually fixed parameters relevant to the asset</a:t>
              </a:r>
            </a:p>
          </p:txBody>
        </p:sp>
        <p:sp>
          <p:nvSpPr>
            <p:cNvPr id="18" name="Rectangle 17">
              <a:extLst>
                <a:ext uri="{FF2B5EF4-FFF2-40B4-BE49-F238E27FC236}">
                  <a16:creationId xmlns:a16="http://schemas.microsoft.com/office/drawing/2014/main" xmlns="" id="{FFA61461-B4C9-4730-89C5-A99367B2B1E8}"/>
                </a:ext>
              </a:extLst>
            </p:cNvPr>
            <p:cNvSpPr/>
            <p:nvPr/>
          </p:nvSpPr>
          <p:spPr>
            <a:xfrm>
              <a:off x="4098329" y="4784222"/>
              <a:ext cx="7478603" cy="369332"/>
            </a:xfrm>
            <a:prstGeom prst="rect">
              <a:avLst/>
            </a:prstGeom>
          </p:spPr>
          <p:txBody>
            <a:bodyPr wrap="square" lIns="0" rIns="0">
              <a:spAutoFit/>
            </a:bodyPr>
            <a:lstStyle/>
            <a:p>
              <a:pPr>
                <a:buClr>
                  <a:srgbClr val="92D050"/>
                </a:buClr>
                <a:buSzPct val="100000"/>
              </a:pPr>
              <a:r>
                <a:rPr lang="en-US" sz="1800" dirty="0">
                  <a:solidFill>
                    <a:schemeClr val="bg1">
                      <a:lumMod val="85000"/>
                    </a:schemeClr>
                  </a:solidFill>
                  <a:latin typeface="+mn-lt"/>
                </a:rPr>
                <a:t>Configuration of the relevant parameters for accurate display</a:t>
              </a:r>
            </a:p>
          </p:txBody>
        </p:sp>
      </p:grpSp>
      <p:pic>
        <p:nvPicPr>
          <p:cNvPr id="4" name="Picture 3">
            <a:extLst>
              <a:ext uri="{FF2B5EF4-FFF2-40B4-BE49-F238E27FC236}">
                <a16:creationId xmlns:a16="http://schemas.microsoft.com/office/drawing/2014/main" xmlns="" id="{1CC0C748-41E9-4ED5-A351-5E99959D3BE3}"/>
              </a:ext>
            </a:extLst>
          </p:cNvPr>
          <p:cNvPicPr>
            <a:picLocks noChangeAspect="1"/>
          </p:cNvPicPr>
          <p:nvPr/>
        </p:nvPicPr>
        <p:blipFill>
          <a:blip r:embed="rId4"/>
          <a:stretch>
            <a:fillRect/>
          </a:stretch>
        </p:blipFill>
        <p:spPr>
          <a:xfrm>
            <a:off x="411843" y="6936444"/>
            <a:ext cx="6988628" cy="3439988"/>
          </a:xfrm>
          <a:prstGeom prst="rect">
            <a:avLst/>
          </a:prstGeom>
        </p:spPr>
      </p:pic>
      <p:pic>
        <p:nvPicPr>
          <p:cNvPr id="2" name="Picture 1">
            <a:extLst>
              <a:ext uri="{FF2B5EF4-FFF2-40B4-BE49-F238E27FC236}">
                <a16:creationId xmlns:a16="http://schemas.microsoft.com/office/drawing/2014/main" xmlns="" id="{F7F7A53A-D920-4746-B3EF-E6922E78DC33}"/>
              </a:ext>
            </a:extLst>
          </p:cNvPr>
          <p:cNvPicPr>
            <a:picLocks noChangeAspect="1"/>
          </p:cNvPicPr>
          <p:nvPr/>
        </p:nvPicPr>
        <p:blipFill>
          <a:blip r:embed="rId5"/>
          <a:stretch>
            <a:fillRect/>
          </a:stretch>
        </p:blipFill>
        <p:spPr>
          <a:xfrm>
            <a:off x="1583788" y="7308171"/>
            <a:ext cx="4686468" cy="2568446"/>
          </a:xfrm>
          <a:prstGeom prst="rect">
            <a:avLst/>
          </a:prstGeom>
        </p:spPr>
      </p:pic>
      <p:sp>
        <p:nvSpPr>
          <p:cNvPr id="14" name="Rectangle 13">
            <a:extLst>
              <a:ext uri="{FF2B5EF4-FFF2-40B4-BE49-F238E27FC236}">
                <a16:creationId xmlns:a16="http://schemas.microsoft.com/office/drawing/2014/main" xmlns="" id="{6301DE76-A138-46C2-A282-1605478B5EB0}"/>
              </a:ext>
            </a:extLst>
          </p:cNvPr>
          <p:cNvSpPr/>
          <p:nvPr/>
        </p:nvSpPr>
        <p:spPr>
          <a:xfrm>
            <a:off x="4252604" y="7262715"/>
            <a:ext cx="368383" cy="358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FCA3E8F3-353F-4052-BA2E-D470E305D791}"/>
              </a:ext>
            </a:extLst>
          </p:cNvPr>
          <p:cNvSpPr/>
          <p:nvPr/>
        </p:nvSpPr>
        <p:spPr>
          <a:xfrm>
            <a:off x="4620987" y="7262715"/>
            <a:ext cx="1383426" cy="3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xmlns="" id="{34BBCE96-292B-47B6-BBC2-79B16E9619FD}"/>
              </a:ext>
            </a:extLst>
          </p:cNvPr>
          <p:cNvPicPr>
            <a:picLocks noChangeAspect="1"/>
          </p:cNvPicPr>
          <p:nvPr/>
        </p:nvPicPr>
        <p:blipFill rotWithShape="1">
          <a:blip r:embed="rId5"/>
          <a:srcRect l="63855" t="723" r="6321" b="89292"/>
          <a:stretch/>
        </p:blipFill>
        <p:spPr>
          <a:xfrm>
            <a:off x="9450801" y="5976959"/>
            <a:ext cx="9192986" cy="1686953"/>
          </a:xfrm>
          <a:prstGeom prst="rect">
            <a:avLst/>
          </a:prstGeom>
        </p:spPr>
      </p:pic>
      <p:cxnSp>
        <p:nvCxnSpPr>
          <p:cNvPr id="19" name="Straight Connector 18">
            <a:extLst>
              <a:ext uri="{FF2B5EF4-FFF2-40B4-BE49-F238E27FC236}">
                <a16:creationId xmlns:a16="http://schemas.microsoft.com/office/drawing/2014/main" xmlns="" id="{C8B6D72B-9F2A-429B-9934-65F3D2905768}"/>
              </a:ext>
            </a:extLst>
          </p:cNvPr>
          <p:cNvCxnSpPr>
            <a:cxnSpLocks/>
            <a:stCxn id="14" idx="0"/>
            <a:endCxn id="11" idx="2"/>
          </p:cNvCxnSpPr>
          <p:nvPr/>
        </p:nvCxnSpPr>
        <p:spPr>
          <a:xfrm flipV="1">
            <a:off x="4436796" y="4582549"/>
            <a:ext cx="1383424" cy="26801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98E09C1F-D8B6-4B1F-BC99-9DB0DBFB2586}"/>
              </a:ext>
            </a:extLst>
          </p:cNvPr>
          <p:cNvSpPr/>
          <p:nvPr/>
        </p:nvSpPr>
        <p:spPr>
          <a:xfrm>
            <a:off x="9495173" y="7707760"/>
            <a:ext cx="9148614" cy="1569660"/>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Available windows showing each deafferent display.</a:t>
            </a: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Switching between the tabs by selecting the requested window with the indicator.</a:t>
            </a: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Color logic is the same as in map display.</a:t>
            </a:r>
          </a:p>
        </p:txBody>
      </p:sp>
      <p:sp>
        <p:nvSpPr>
          <p:cNvPr id="35" name="Rectangle 34">
            <a:extLst>
              <a:ext uri="{FF2B5EF4-FFF2-40B4-BE49-F238E27FC236}">
                <a16:creationId xmlns:a16="http://schemas.microsoft.com/office/drawing/2014/main" xmlns="" id="{660606CA-0F92-4834-B1E1-B5D8297F1CB3}"/>
              </a:ext>
            </a:extLst>
          </p:cNvPr>
          <p:cNvSpPr/>
          <p:nvPr/>
        </p:nvSpPr>
        <p:spPr>
          <a:xfrm>
            <a:off x="9307455" y="5854925"/>
            <a:ext cx="9532274" cy="3439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xmlns="" id="{A9FDFF3E-49C9-49D0-ABA7-F01D7934D3EF}"/>
              </a:ext>
            </a:extLst>
          </p:cNvPr>
          <p:cNvCxnSpPr>
            <a:cxnSpLocks/>
            <a:stCxn id="21" idx="3"/>
            <a:endCxn id="35" idx="1"/>
          </p:cNvCxnSpPr>
          <p:nvPr/>
        </p:nvCxnSpPr>
        <p:spPr>
          <a:xfrm>
            <a:off x="6004413" y="7448579"/>
            <a:ext cx="3303042" cy="1263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361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Panel Display - Common</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12914874" cy="830997"/>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Site’s passive equipment overview</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pic>
        <p:nvPicPr>
          <p:cNvPr id="4" name="Picture 3">
            <a:extLst>
              <a:ext uri="{FF2B5EF4-FFF2-40B4-BE49-F238E27FC236}">
                <a16:creationId xmlns:a16="http://schemas.microsoft.com/office/drawing/2014/main" xmlns="" id="{1CC0C748-41E9-4ED5-A351-5E99959D3BE3}"/>
              </a:ext>
            </a:extLst>
          </p:cNvPr>
          <p:cNvPicPr>
            <a:picLocks noChangeAspect="1"/>
          </p:cNvPicPr>
          <p:nvPr/>
        </p:nvPicPr>
        <p:blipFill>
          <a:blip r:embed="rId3"/>
          <a:stretch>
            <a:fillRect/>
          </a:stretch>
        </p:blipFill>
        <p:spPr>
          <a:xfrm>
            <a:off x="3445329" y="2495645"/>
            <a:ext cx="17419679" cy="8739316"/>
          </a:xfrm>
          <a:prstGeom prst="rect">
            <a:avLst/>
          </a:prstGeom>
        </p:spPr>
      </p:pic>
      <p:pic>
        <p:nvPicPr>
          <p:cNvPr id="3" name="Picture 2">
            <a:extLst>
              <a:ext uri="{FF2B5EF4-FFF2-40B4-BE49-F238E27FC236}">
                <a16:creationId xmlns:a16="http://schemas.microsoft.com/office/drawing/2014/main" xmlns="" id="{735E9C58-4E7E-4F10-ADA2-612BF79D53B1}"/>
              </a:ext>
            </a:extLst>
          </p:cNvPr>
          <p:cNvPicPr>
            <a:picLocks noChangeAspect="1"/>
          </p:cNvPicPr>
          <p:nvPr/>
        </p:nvPicPr>
        <p:blipFill>
          <a:blip r:embed="rId4"/>
          <a:stretch>
            <a:fillRect/>
          </a:stretch>
        </p:blipFill>
        <p:spPr>
          <a:xfrm>
            <a:off x="6380381" y="3441524"/>
            <a:ext cx="11581048" cy="6458963"/>
          </a:xfrm>
          <a:prstGeom prst="rect">
            <a:avLst/>
          </a:prstGeom>
        </p:spPr>
      </p:pic>
      <p:sp>
        <p:nvSpPr>
          <p:cNvPr id="7" name="Rectangle 6">
            <a:extLst>
              <a:ext uri="{FF2B5EF4-FFF2-40B4-BE49-F238E27FC236}">
                <a16:creationId xmlns:a16="http://schemas.microsoft.com/office/drawing/2014/main" xmlns="" id="{44E2CB38-1FD4-43D9-A468-2EC264A2A74D}"/>
              </a:ext>
            </a:extLst>
          </p:cNvPr>
          <p:cNvSpPr/>
          <p:nvPr/>
        </p:nvSpPr>
        <p:spPr>
          <a:xfrm>
            <a:off x="8302751" y="7867385"/>
            <a:ext cx="3328417" cy="1066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6EEC93D-6F8E-4307-AF7A-E918A2403E55}"/>
              </a:ext>
            </a:extLst>
          </p:cNvPr>
          <p:cNvSpPr/>
          <p:nvPr/>
        </p:nvSpPr>
        <p:spPr>
          <a:xfrm>
            <a:off x="1482496" y="9337525"/>
            <a:ext cx="3123269"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Generator parameters</a:t>
            </a:r>
          </a:p>
        </p:txBody>
      </p:sp>
      <p:cxnSp>
        <p:nvCxnSpPr>
          <p:cNvPr id="9" name="Straight Connector 8">
            <a:extLst>
              <a:ext uri="{FF2B5EF4-FFF2-40B4-BE49-F238E27FC236}">
                <a16:creationId xmlns:a16="http://schemas.microsoft.com/office/drawing/2014/main" xmlns="" id="{CAEC024A-CDB3-44CA-B3D3-BAD413CB4D99}"/>
              </a:ext>
            </a:extLst>
          </p:cNvPr>
          <p:cNvCxnSpPr>
            <a:cxnSpLocks/>
            <a:stCxn id="8" idx="3"/>
            <a:endCxn id="7" idx="1"/>
          </p:cNvCxnSpPr>
          <p:nvPr/>
        </p:nvCxnSpPr>
        <p:spPr>
          <a:xfrm flipV="1">
            <a:off x="4605765" y="8400870"/>
            <a:ext cx="3696986" cy="11674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47E86CC4-9DEF-4951-928B-040036BD16A1}"/>
              </a:ext>
            </a:extLst>
          </p:cNvPr>
          <p:cNvSpPr/>
          <p:nvPr/>
        </p:nvSpPr>
        <p:spPr>
          <a:xfrm>
            <a:off x="9308591" y="5967925"/>
            <a:ext cx="713233" cy="725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xmlns="" id="{F531C005-D7E9-472D-A7F1-A95A15AEEBDB}"/>
              </a:ext>
            </a:extLst>
          </p:cNvPr>
          <p:cNvCxnSpPr>
            <a:cxnSpLocks/>
            <a:endCxn id="13" idx="1"/>
          </p:cNvCxnSpPr>
          <p:nvPr/>
        </p:nvCxnSpPr>
        <p:spPr>
          <a:xfrm>
            <a:off x="5229067" y="4633451"/>
            <a:ext cx="4079524" cy="1697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2D579F10-F6F7-4403-9294-E3795A540187}"/>
              </a:ext>
            </a:extLst>
          </p:cNvPr>
          <p:cNvSpPr/>
          <p:nvPr/>
        </p:nvSpPr>
        <p:spPr>
          <a:xfrm>
            <a:off x="3696854" y="4364491"/>
            <a:ext cx="1532213"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Fuel level</a:t>
            </a:r>
          </a:p>
        </p:txBody>
      </p:sp>
      <p:sp>
        <p:nvSpPr>
          <p:cNvPr id="17" name="Rectangle 16">
            <a:extLst>
              <a:ext uri="{FF2B5EF4-FFF2-40B4-BE49-F238E27FC236}">
                <a16:creationId xmlns:a16="http://schemas.microsoft.com/office/drawing/2014/main" xmlns="" id="{7008FDF7-5810-4D44-BA08-C6179EB9C2AB}"/>
              </a:ext>
            </a:extLst>
          </p:cNvPr>
          <p:cNvSpPr/>
          <p:nvPr/>
        </p:nvSpPr>
        <p:spPr>
          <a:xfrm>
            <a:off x="10754424" y="6730753"/>
            <a:ext cx="371864" cy="492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74EB1726-B275-4B55-820A-5D363EE57F38}"/>
              </a:ext>
            </a:extLst>
          </p:cNvPr>
          <p:cNvCxnSpPr>
            <a:cxnSpLocks/>
            <a:endCxn id="17" idx="3"/>
          </p:cNvCxnSpPr>
          <p:nvPr/>
        </p:nvCxnSpPr>
        <p:spPr>
          <a:xfrm flipH="1">
            <a:off x="11126288" y="5423785"/>
            <a:ext cx="2832044" cy="15532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CB697063-8878-4BE0-B04B-56A4E1737F51}"/>
              </a:ext>
            </a:extLst>
          </p:cNvPr>
          <p:cNvSpPr/>
          <p:nvPr/>
        </p:nvSpPr>
        <p:spPr>
          <a:xfrm>
            <a:off x="13451698" y="4800423"/>
            <a:ext cx="2659073"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Generator status</a:t>
            </a:r>
          </a:p>
        </p:txBody>
      </p:sp>
      <p:sp>
        <p:nvSpPr>
          <p:cNvPr id="22" name="Rectangle 21">
            <a:extLst>
              <a:ext uri="{FF2B5EF4-FFF2-40B4-BE49-F238E27FC236}">
                <a16:creationId xmlns:a16="http://schemas.microsoft.com/office/drawing/2014/main" xmlns="" id="{1FFD9E54-7A26-4B02-B988-ECCBBE46F3B1}"/>
              </a:ext>
            </a:extLst>
          </p:cNvPr>
          <p:cNvSpPr/>
          <p:nvPr/>
        </p:nvSpPr>
        <p:spPr>
          <a:xfrm>
            <a:off x="9887583" y="7274124"/>
            <a:ext cx="544834" cy="50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xmlns="" id="{5C54386C-1269-4028-BED1-75B5B656F604}"/>
              </a:ext>
            </a:extLst>
          </p:cNvPr>
          <p:cNvCxnSpPr>
            <a:cxnSpLocks/>
            <a:stCxn id="33" idx="3"/>
            <a:endCxn id="22" idx="1"/>
          </p:cNvCxnSpPr>
          <p:nvPr/>
        </p:nvCxnSpPr>
        <p:spPr>
          <a:xfrm>
            <a:off x="4515834" y="7217913"/>
            <a:ext cx="5371749" cy="3088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D900C243-E854-4DFB-A989-7A19165BEE7B}"/>
              </a:ext>
            </a:extLst>
          </p:cNvPr>
          <p:cNvSpPr/>
          <p:nvPr/>
        </p:nvSpPr>
        <p:spPr>
          <a:xfrm>
            <a:off x="1460213" y="5406872"/>
            <a:ext cx="3055622"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Remote control menu</a:t>
            </a:r>
          </a:p>
        </p:txBody>
      </p:sp>
      <p:pic>
        <p:nvPicPr>
          <p:cNvPr id="28" name="Picture 27">
            <a:extLst>
              <a:ext uri="{FF2B5EF4-FFF2-40B4-BE49-F238E27FC236}">
                <a16:creationId xmlns:a16="http://schemas.microsoft.com/office/drawing/2014/main" xmlns="" id="{0B43E60B-5BD0-4F77-8B15-88F698961B83}"/>
              </a:ext>
            </a:extLst>
          </p:cNvPr>
          <p:cNvPicPr>
            <a:picLocks noChangeAspect="1"/>
          </p:cNvPicPr>
          <p:nvPr/>
        </p:nvPicPr>
        <p:blipFill rotWithShape="1">
          <a:blip r:embed="rId5"/>
          <a:srcRect l="23091" t="59224" r="70488" b="21750"/>
          <a:stretch/>
        </p:blipFill>
        <p:spPr>
          <a:xfrm>
            <a:off x="1460212" y="6064387"/>
            <a:ext cx="3055622" cy="3005826"/>
          </a:xfrm>
          <a:prstGeom prst="rect">
            <a:avLst/>
          </a:prstGeom>
        </p:spPr>
      </p:pic>
      <p:sp>
        <p:nvSpPr>
          <p:cNvPr id="33" name="Rectangle 32">
            <a:extLst>
              <a:ext uri="{FF2B5EF4-FFF2-40B4-BE49-F238E27FC236}">
                <a16:creationId xmlns:a16="http://schemas.microsoft.com/office/drawing/2014/main" xmlns="" id="{E1184FE3-B4F0-4C18-8511-9999197ADC23}"/>
              </a:ext>
            </a:extLst>
          </p:cNvPr>
          <p:cNvSpPr/>
          <p:nvPr/>
        </p:nvSpPr>
        <p:spPr>
          <a:xfrm>
            <a:off x="1277347" y="5365613"/>
            <a:ext cx="3238487" cy="3704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75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Panel Display - Power</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12914874" cy="830997"/>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All relevant power information of the site (Voltage, Current and </a:t>
            </a:r>
            <a:r>
              <a:rPr lang="en-US" sz="2400" dirty="0" err="1">
                <a:solidFill>
                  <a:schemeClr val="bg1">
                    <a:lumMod val="85000"/>
                  </a:schemeClr>
                </a:solidFill>
                <a:latin typeface="+mn-lt"/>
              </a:rPr>
              <a:t>Kwh</a:t>
            </a:r>
            <a:r>
              <a:rPr lang="en-US" sz="2400" dirty="0">
                <a:solidFill>
                  <a:schemeClr val="bg1">
                    <a:lumMod val="85000"/>
                  </a:schemeClr>
                </a:solidFill>
                <a:latin typeface="+mn-lt"/>
              </a:rPr>
              <a:t>)</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pic>
        <p:nvPicPr>
          <p:cNvPr id="4" name="Picture 3">
            <a:extLst>
              <a:ext uri="{FF2B5EF4-FFF2-40B4-BE49-F238E27FC236}">
                <a16:creationId xmlns:a16="http://schemas.microsoft.com/office/drawing/2014/main" xmlns="" id="{1CC0C748-41E9-4ED5-A351-5E99959D3BE3}"/>
              </a:ext>
            </a:extLst>
          </p:cNvPr>
          <p:cNvPicPr>
            <a:picLocks noChangeAspect="1"/>
          </p:cNvPicPr>
          <p:nvPr/>
        </p:nvPicPr>
        <p:blipFill>
          <a:blip r:embed="rId3"/>
          <a:stretch>
            <a:fillRect/>
          </a:stretch>
        </p:blipFill>
        <p:spPr>
          <a:xfrm>
            <a:off x="3445329" y="2495645"/>
            <a:ext cx="17419679" cy="8739316"/>
          </a:xfrm>
          <a:prstGeom prst="rect">
            <a:avLst/>
          </a:prstGeom>
        </p:spPr>
      </p:pic>
      <p:pic>
        <p:nvPicPr>
          <p:cNvPr id="2" name="Picture 1">
            <a:extLst>
              <a:ext uri="{FF2B5EF4-FFF2-40B4-BE49-F238E27FC236}">
                <a16:creationId xmlns:a16="http://schemas.microsoft.com/office/drawing/2014/main" xmlns="" id="{4BE5804F-61D5-4E16-81F3-FC36B7D7F59F}"/>
              </a:ext>
            </a:extLst>
          </p:cNvPr>
          <p:cNvPicPr>
            <a:picLocks noChangeAspect="1"/>
          </p:cNvPicPr>
          <p:nvPr/>
        </p:nvPicPr>
        <p:blipFill>
          <a:blip r:embed="rId4"/>
          <a:stretch>
            <a:fillRect/>
          </a:stretch>
        </p:blipFill>
        <p:spPr>
          <a:xfrm>
            <a:off x="6335486" y="3394813"/>
            <a:ext cx="11756571" cy="6614601"/>
          </a:xfrm>
          <a:prstGeom prst="rect">
            <a:avLst/>
          </a:prstGeom>
        </p:spPr>
      </p:pic>
      <p:sp>
        <p:nvSpPr>
          <p:cNvPr id="7" name="Rectangle 6">
            <a:extLst>
              <a:ext uri="{FF2B5EF4-FFF2-40B4-BE49-F238E27FC236}">
                <a16:creationId xmlns:a16="http://schemas.microsoft.com/office/drawing/2014/main" xmlns="" id="{89FDB4A3-BA7E-4F5A-B660-DCC32112B54C}"/>
              </a:ext>
            </a:extLst>
          </p:cNvPr>
          <p:cNvSpPr/>
          <p:nvPr/>
        </p:nvSpPr>
        <p:spPr>
          <a:xfrm>
            <a:off x="12949656" y="5421922"/>
            <a:ext cx="2192808" cy="3118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xmlns="" id="{194BCE37-2486-4A1F-85E3-1F5FBFE2AE1C}"/>
              </a:ext>
            </a:extLst>
          </p:cNvPr>
          <p:cNvCxnSpPr>
            <a:cxnSpLocks/>
            <a:endCxn id="7" idx="3"/>
          </p:cNvCxnSpPr>
          <p:nvPr/>
        </p:nvCxnSpPr>
        <p:spPr>
          <a:xfrm flipH="1">
            <a:off x="15142464" y="5421922"/>
            <a:ext cx="1119902" cy="15592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5386A5DC-79E3-4BC1-91E5-E656B0F339BE}"/>
              </a:ext>
            </a:extLst>
          </p:cNvPr>
          <p:cNvSpPr/>
          <p:nvPr/>
        </p:nvSpPr>
        <p:spPr>
          <a:xfrm>
            <a:off x="15702415" y="4554602"/>
            <a:ext cx="2816569" cy="830997"/>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Tenants power consumption</a:t>
            </a:r>
          </a:p>
        </p:txBody>
      </p:sp>
    </p:spTree>
    <p:extLst>
      <p:ext uri="{BB962C8B-B14F-4D97-AF65-F5344CB8AC3E}">
        <p14:creationId xmlns:p14="http://schemas.microsoft.com/office/powerpoint/2010/main" val="1537287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Setup</a:t>
            </a:r>
          </a:p>
        </p:txBody>
      </p:sp>
      <p:pic>
        <p:nvPicPr>
          <p:cNvPr id="4" name="Picture 3">
            <a:extLst>
              <a:ext uri="{FF2B5EF4-FFF2-40B4-BE49-F238E27FC236}">
                <a16:creationId xmlns:a16="http://schemas.microsoft.com/office/drawing/2014/main" xmlns="" id="{5B536414-BB99-4B44-8A47-286AEB9EEE51}"/>
              </a:ext>
            </a:extLst>
          </p:cNvPr>
          <p:cNvPicPr>
            <a:picLocks noChangeAspect="1"/>
          </p:cNvPicPr>
          <p:nvPr/>
        </p:nvPicPr>
        <p:blipFill>
          <a:blip r:embed="rId3"/>
          <a:stretch>
            <a:fillRect/>
          </a:stretch>
        </p:blipFill>
        <p:spPr>
          <a:xfrm>
            <a:off x="7762420" y="4425289"/>
            <a:ext cx="11851645" cy="5519738"/>
          </a:xfrm>
          <a:prstGeom prst="rect">
            <a:avLst/>
          </a:prstGeom>
        </p:spPr>
      </p:pic>
      <p:graphicFrame>
        <p:nvGraphicFramePr>
          <p:cNvPr id="8" name="Table 7">
            <a:extLst>
              <a:ext uri="{FF2B5EF4-FFF2-40B4-BE49-F238E27FC236}">
                <a16:creationId xmlns:a16="http://schemas.microsoft.com/office/drawing/2014/main" xmlns="" id="{E53E552C-4185-4620-9129-A9CD9478B894}"/>
              </a:ext>
            </a:extLst>
          </p:cNvPr>
          <p:cNvGraphicFramePr>
            <a:graphicFrameLocks noGrp="1"/>
          </p:cNvGraphicFramePr>
          <p:nvPr>
            <p:extLst>
              <p:ext uri="{D42A27DB-BD31-4B8C-83A1-F6EECF244321}">
                <p14:modId xmlns:p14="http://schemas.microsoft.com/office/powerpoint/2010/main" val="70823012"/>
              </p:ext>
            </p:extLst>
          </p:nvPr>
        </p:nvGraphicFramePr>
        <p:xfrm>
          <a:off x="914401" y="6453629"/>
          <a:ext cx="6221185" cy="3444240"/>
        </p:xfrm>
        <a:graphic>
          <a:graphicData uri="http://schemas.openxmlformats.org/drawingml/2006/table">
            <a:tbl>
              <a:tblPr firstRow="1" bandRow="1">
                <a:tableStyleId>{5C22544A-7EE6-4342-B048-85BDC9FD1C3A}</a:tableStyleId>
              </a:tblPr>
              <a:tblGrid>
                <a:gridCol w="2596412">
                  <a:extLst>
                    <a:ext uri="{9D8B030D-6E8A-4147-A177-3AD203B41FA5}">
                      <a16:colId xmlns:a16="http://schemas.microsoft.com/office/drawing/2014/main" xmlns="" val="3464012500"/>
                    </a:ext>
                  </a:extLst>
                </a:gridCol>
                <a:gridCol w="3624773">
                  <a:extLst>
                    <a:ext uri="{9D8B030D-6E8A-4147-A177-3AD203B41FA5}">
                      <a16:colId xmlns:a16="http://schemas.microsoft.com/office/drawing/2014/main" xmlns="" val="2872195839"/>
                    </a:ext>
                  </a:extLst>
                </a:gridCol>
              </a:tblGrid>
              <a:tr h="370840">
                <a:tc>
                  <a:txBody>
                    <a:bodyPr/>
                    <a:lstStyle/>
                    <a:p>
                      <a:pPr algn="ctr"/>
                      <a:r>
                        <a:rPr lang="en-US" sz="2800" dirty="0"/>
                        <a:t>PC Hardware requirements</a:t>
                      </a:r>
                    </a:p>
                  </a:txBody>
                  <a:tcPr/>
                </a:tc>
                <a:tc>
                  <a:txBody>
                    <a:bodyPr/>
                    <a:lstStyle/>
                    <a:p>
                      <a:pPr algn="ctr"/>
                      <a:r>
                        <a:rPr lang="en-US" sz="2800" dirty="0"/>
                        <a:t>Operating  system requirements</a:t>
                      </a:r>
                    </a:p>
                  </a:txBody>
                  <a:tcPr/>
                </a:tc>
                <a:extLst>
                  <a:ext uri="{0D108BD9-81ED-4DB2-BD59-A6C34878D82A}">
                    <a16:rowId xmlns:a16="http://schemas.microsoft.com/office/drawing/2014/main" xmlns="" val="136645029"/>
                  </a:ext>
                </a:extLst>
              </a:tr>
              <a:tr h="370840">
                <a:tc>
                  <a:txBody>
                    <a:bodyPr/>
                    <a:lstStyle/>
                    <a:p>
                      <a:r>
                        <a:rPr lang="en-US" sz="2400" dirty="0"/>
                        <a:t>Processor – 1GH</a:t>
                      </a:r>
                      <a:r>
                        <a:rPr lang="en-US" sz="2400" baseline="-10000" dirty="0"/>
                        <a:t>Z</a:t>
                      </a:r>
                    </a:p>
                  </a:txBody>
                  <a:tcPr/>
                </a:tc>
                <a:tc>
                  <a:txBody>
                    <a:bodyPr/>
                    <a:lstStyle/>
                    <a:p>
                      <a:r>
                        <a:rPr lang="en-US" sz="2400" dirty="0"/>
                        <a:t>Windows – XP and up</a:t>
                      </a:r>
                    </a:p>
                  </a:txBody>
                  <a:tcPr/>
                </a:tc>
                <a:extLst>
                  <a:ext uri="{0D108BD9-81ED-4DB2-BD59-A6C34878D82A}">
                    <a16:rowId xmlns:a16="http://schemas.microsoft.com/office/drawing/2014/main" xmlns="" val="2708168236"/>
                  </a:ext>
                </a:extLst>
              </a:tr>
              <a:tr h="370840">
                <a:tc>
                  <a:txBody>
                    <a:bodyPr/>
                    <a:lstStyle/>
                    <a:p>
                      <a:r>
                        <a:rPr lang="en-US" sz="2400" dirty="0"/>
                        <a:t>Memory:</a:t>
                      </a:r>
                    </a:p>
                    <a:p>
                      <a:pPr marL="285750" indent="-285750">
                        <a:buFont typeface="Arial" panose="020B0604020202020204" pitchFamily="34" charset="0"/>
                        <a:buChar char="•"/>
                      </a:pPr>
                      <a:r>
                        <a:rPr lang="en-US" sz="2400" baseline="-10000" dirty="0"/>
                        <a:t>RAM – 512 MB</a:t>
                      </a:r>
                    </a:p>
                    <a:p>
                      <a:pPr marL="285750" indent="-285750">
                        <a:buFont typeface="Arial" panose="020B0604020202020204" pitchFamily="34" charset="0"/>
                        <a:buChar char="•"/>
                      </a:pPr>
                      <a:r>
                        <a:rPr lang="en-US" sz="2400" baseline="-10000" dirty="0"/>
                        <a:t>Hard Disk – 32 bit -600 MB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10000" dirty="0"/>
                        <a:t>Hard Disk – </a:t>
                      </a:r>
                      <a:r>
                        <a:rPr lang="he-IL" sz="2400" baseline="-10000" dirty="0"/>
                        <a:t>64</a:t>
                      </a:r>
                      <a:r>
                        <a:rPr lang="en-US" sz="2400" baseline="-10000" dirty="0"/>
                        <a:t> bit -1.5 GB</a:t>
                      </a:r>
                    </a:p>
                  </a:txBody>
                  <a:tcPr/>
                </a:tc>
                <a:tc>
                  <a:txBody>
                    <a:bodyPr/>
                    <a:lstStyle/>
                    <a:p>
                      <a:r>
                        <a:rPr lang="en-US" sz="2400" dirty="0"/>
                        <a:t>NET Framework - Version 4.0 and up</a:t>
                      </a:r>
                    </a:p>
                    <a:p>
                      <a:pPr marL="0" indent="0">
                        <a:buFont typeface="Arial" panose="020B0604020202020204" pitchFamily="34" charset="0"/>
                        <a:buNone/>
                      </a:pPr>
                      <a:endParaRPr lang="en-US" sz="2400" dirty="0"/>
                    </a:p>
                  </a:txBody>
                  <a:tcPr/>
                </a:tc>
                <a:extLst>
                  <a:ext uri="{0D108BD9-81ED-4DB2-BD59-A6C34878D82A}">
                    <a16:rowId xmlns:a16="http://schemas.microsoft.com/office/drawing/2014/main" xmlns="" val="1459237188"/>
                  </a:ext>
                </a:extLst>
              </a:tr>
            </a:tbl>
          </a:graphicData>
        </a:graphic>
      </p:graphicFrame>
      <p:sp>
        <p:nvSpPr>
          <p:cNvPr id="7" name="Rectangle 6">
            <a:extLst>
              <a:ext uri="{FF2B5EF4-FFF2-40B4-BE49-F238E27FC236}">
                <a16:creationId xmlns:a16="http://schemas.microsoft.com/office/drawing/2014/main" xmlns="" id="{E7B849BF-886E-43C4-9DA2-E564F3B912D7}"/>
              </a:ext>
            </a:extLst>
          </p:cNvPr>
          <p:cNvSpPr/>
          <p:nvPr/>
        </p:nvSpPr>
        <p:spPr>
          <a:xfrm>
            <a:off x="998750" y="2523777"/>
            <a:ext cx="12689492" cy="646331"/>
          </a:xfrm>
          <a:prstGeom prst="rect">
            <a:avLst/>
          </a:prstGeom>
        </p:spPr>
        <p:txBody>
          <a:bodyPr wrap="square">
            <a:spAutoFit/>
          </a:bodyPr>
          <a:lstStyle/>
          <a:p>
            <a:r>
              <a:rPr lang="en-US" sz="36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4"/>
              </a:rPr>
              <a:t>http://zondeploy.dnsalias.com/zoncontrol/zonControl.application</a:t>
            </a:r>
            <a:endParaRPr lang="en-US" sz="3600" dirty="0"/>
          </a:p>
        </p:txBody>
      </p:sp>
    </p:spTree>
    <p:extLst>
      <p:ext uri="{BB962C8B-B14F-4D97-AF65-F5344CB8AC3E}">
        <p14:creationId xmlns:p14="http://schemas.microsoft.com/office/powerpoint/2010/main" val="3592777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371989E-A8CD-4334-9384-DCCE3E3F86A6}"/>
              </a:ext>
            </a:extLst>
          </p:cNvPr>
          <p:cNvGrpSpPr/>
          <p:nvPr/>
        </p:nvGrpSpPr>
        <p:grpSpPr>
          <a:xfrm>
            <a:off x="2926415" y="3148468"/>
            <a:ext cx="15068642" cy="7419064"/>
            <a:chOff x="6028840" y="3130211"/>
            <a:chExt cx="15068642" cy="7419064"/>
          </a:xfrm>
        </p:grpSpPr>
        <p:grpSp>
          <p:nvGrpSpPr>
            <p:cNvPr id="9" name="Group 8">
              <a:extLst>
                <a:ext uri="{FF2B5EF4-FFF2-40B4-BE49-F238E27FC236}">
                  <a16:creationId xmlns:a16="http://schemas.microsoft.com/office/drawing/2014/main" xmlns="" id="{65F6123B-BE5E-4E50-973B-EA953877D360}"/>
                </a:ext>
              </a:extLst>
            </p:cNvPr>
            <p:cNvGrpSpPr/>
            <p:nvPr/>
          </p:nvGrpSpPr>
          <p:grpSpPr>
            <a:xfrm>
              <a:off x="6028840" y="3130211"/>
              <a:ext cx="15068642" cy="7419064"/>
              <a:chOff x="3445329" y="2495645"/>
              <a:chExt cx="17419679" cy="8739316"/>
            </a:xfrm>
          </p:grpSpPr>
          <p:pic>
            <p:nvPicPr>
              <p:cNvPr id="4" name="Picture 3">
                <a:extLst>
                  <a:ext uri="{FF2B5EF4-FFF2-40B4-BE49-F238E27FC236}">
                    <a16:creationId xmlns:a16="http://schemas.microsoft.com/office/drawing/2014/main" xmlns="" id="{1CC0C748-41E9-4ED5-A351-5E99959D3BE3}"/>
                  </a:ext>
                </a:extLst>
              </p:cNvPr>
              <p:cNvPicPr>
                <a:picLocks noChangeAspect="1"/>
              </p:cNvPicPr>
              <p:nvPr/>
            </p:nvPicPr>
            <p:blipFill>
              <a:blip r:embed="rId3"/>
              <a:stretch>
                <a:fillRect/>
              </a:stretch>
            </p:blipFill>
            <p:spPr>
              <a:xfrm>
                <a:off x="3445329" y="2495645"/>
                <a:ext cx="17419679" cy="8739316"/>
              </a:xfrm>
              <a:prstGeom prst="rect">
                <a:avLst/>
              </a:prstGeom>
            </p:spPr>
          </p:pic>
          <p:grpSp>
            <p:nvGrpSpPr>
              <p:cNvPr id="8" name="Group 7">
                <a:extLst>
                  <a:ext uri="{FF2B5EF4-FFF2-40B4-BE49-F238E27FC236}">
                    <a16:creationId xmlns:a16="http://schemas.microsoft.com/office/drawing/2014/main" xmlns="" id="{4CD3B536-143A-461C-B685-39C98503E85B}"/>
                  </a:ext>
                </a:extLst>
              </p:cNvPr>
              <p:cNvGrpSpPr/>
              <p:nvPr/>
            </p:nvGrpSpPr>
            <p:grpSpPr>
              <a:xfrm>
                <a:off x="6400800" y="3392558"/>
                <a:ext cx="11614851" cy="6522151"/>
                <a:chOff x="6294684" y="3441524"/>
                <a:chExt cx="11720967" cy="6945489"/>
              </a:xfrm>
            </p:grpSpPr>
            <p:pic>
              <p:nvPicPr>
                <p:cNvPr id="5" name="Picture 4">
                  <a:extLst>
                    <a:ext uri="{FF2B5EF4-FFF2-40B4-BE49-F238E27FC236}">
                      <a16:creationId xmlns:a16="http://schemas.microsoft.com/office/drawing/2014/main" xmlns="" id="{E630566A-7B19-4787-9330-89424671F315}"/>
                    </a:ext>
                  </a:extLst>
                </p:cNvPr>
                <p:cNvPicPr>
                  <a:picLocks noChangeAspect="1"/>
                </p:cNvPicPr>
                <p:nvPr/>
              </p:nvPicPr>
              <p:blipFill>
                <a:blip r:embed="rId4"/>
                <a:stretch>
                  <a:fillRect/>
                </a:stretch>
              </p:blipFill>
              <p:spPr>
                <a:xfrm>
                  <a:off x="6294684" y="3441524"/>
                  <a:ext cx="11720967" cy="6945489"/>
                </a:xfrm>
                <a:prstGeom prst="rect">
                  <a:avLst/>
                </a:prstGeom>
              </p:spPr>
            </p:pic>
            <p:pic>
              <p:nvPicPr>
                <p:cNvPr id="3" name="Picture 2">
                  <a:extLst>
                    <a:ext uri="{FF2B5EF4-FFF2-40B4-BE49-F238E27FC236}">
                      <a16:creationId xmlns:a16="http://schemas.microsoft.com/office/drawing/2014/main" xmlns="" id="{939177D7-D20A-4B67-94B2-98747CC1EC27}"/>
                    </a:ext>
                  </a:extLst>
                </p:cNvPr>
                <p:cNvPicPr>
                  <a:picLocks noChangeAspect="1"/>
                </p:cNvPicPr>
                <p:nvPr/>
              </p:nvPicPr>
              <p:blipFill rotWithShape="1">
                <a:blip r:embed="rId5"/>
                <a:srcRect l="19171" t="58353" r="62993" b="25737"/>
                <a:stretch/>
              </p:blipFill>
              <p:spPr>
                <a:xfrm>
                  <a:off x="13911943" y="7935685"/>
                  <a:ext cx="587828" cy="653143"/>
                </a:xfrm>
                <a:prstGeom prst="rect">
                  <a:avLst/>
                </a:prstGeom>
              </p:spPr>
            </p:pic>
          </p:grpSp>
        </p:grpSp>
        <p:pic>
          <p:nvPicPr>
            <p:cNvPr id="10" name="Picture 9">
              <a:extLst>
                <a:ext uri="{FF2B5EF4-FFF2-40B4-BE49-F238E27FC236}">
                  <a16:creationId xmlns:a16="http://schemas.microsoft.com/office/drawing/2014/main" xmlns="" id="{FA7F0CB3-37DC-417B-A1F7-C7CCC95B8FA9}"/>
                </a:ext>
              </a:extLst>
            </p:cNvPr>
            <p:cNvPicPr>
              <a:picLocks noChangeAspect="1"/>
            </p:cNvPicPr>
            <p:nvPr/>
          </p:nvPicPr>
          <p:blipFill>
            <a:blip r:embed="rId6"/>
            <a:stretch>
              <a:fillRect/>
            </a:stretch>
          </p:blipFill>
          <p:spPr>
            <a:xfrm>
              <a:off x="10565681" y="5417586"/>
              <a:ext cx="3630765" cy="1152427"/>
            </a:xfrm>
            <a:prstGeom prst="rect">
              <a:avLst/>
            </a:prstGeom>
          </p:spPr>
        </p:pic>
      </p:grpSp>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Panel Display – Shelter/Rectifier</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5949100" cy="1938992"/>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Rectifier plus environmental information</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400" dirty="0">
                <a:solidFill>
                  <a:schemeClr val="bg1">
                    <a:lumMod val="85000"/>
                  </a:schemeClr>
                </a:solidFill>
                <a:latin typeface="+mn-lt"/>
              </a:rPr>
              <a:t>Supports up to 4 rectifiers and/or equipment rooms</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sp>
        <p:nvSpPr>
          <p:cNvPr id="13" name="Rectangle 12">
            <a:extLst>
              <a:ext uri="{FF2B5EF4-FFF2-40B4-BE49-F238E27FC236}">
                <a16:creationId xmlns:a16="http://schemas.microsoft.com/office/drawing/2014/main" xmlns="" id="{02CD91BF-54C8-4242-9635-DD3195C9AA2C}"/>
              </a:ext>
            </a:extLst>
          </p:cNvPr>
          <p:cNvSpPr/>
          <p:nvPr/>
        </p:nvSpPr>
        <p:spPr>
          <a:xfrm>
            <a:off x="7358311" y="7867385"/>
            <a:ext cx="4498848" cy="852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B6B5252-B44B-42DE-8B97-7F6AD3DE7513}"/>
              </a:ext>
            </a:extLst>
          </p:cNvPr>
          <p:cNvSpPr/>
          <p:nvPr/>
        </p:nvSpPr>
        <p:spPr>
          <a:xfrm>
            <a:off x="7463256" y="5417585"/>
            <a:ext cx="3630765" cy="1152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48B8F8D9-4693-469C-AB32-9ED2988A0492}"/>
              </a:ext>
            </a:extLst>
          </p:cNvPr>
          <p:cNvSpPr/>
          <p:nvPr/>
        </p:nvSpPr>
        <p:spPr>
          <a:xfrm>
            <a:off x="8857927" y="6858000"/>
            <a:ext cx="1078992" cy="3007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052457BD-4EEC-467E-945B-EE481E70213C}"/>
              </a:ext>
            </a:extLst>
          </p:cNvPr>
          <p:cNvCxnSpPr>
            <a:cxnSpLocks/>
            <a:stCxn id="19" idx="3"/>
            <a:endCxn id="15" idx="1"/>
          </p:cNvCxnSpPr>
          <p:nvPr/>
        </p:nvCxnSpPr>
        <p:spPr>
          <a:xfrm flipV="1">
            <a:off x="4846091" y="7008368"/>
            <a:ext cx="4011836" cy="432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8F8DABE6-4516-4C7D-BBA1-EB317CF92C82}"/>
              </a:ext>
            </a:extLst>
          </p:cNvPr>
          <p:cNvSpPr/>
          <p:nvPr/>
        </p:nvSpPr>
        <p:spPr>
          <a:xfrm>
            <a:off x="2058335" y="5535025"/>
            <a:ext cx="2822027"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Rectifier alarms</a:t>
            </a:r>
          </a:p>
        </p:txBody>
      </p:sp>
      <p:sp>
        <p:nvSpPr>
          <p:cNvPr id="19" name="Rectangle 18">
            <a:extLst>
              <a:ext uri="{FF2B5EF4-FFF2-40B4-BE49-F238E27FC236}">
                <a16:creationId xmlns:a16="http://schemas.microsoft.com/office/drawing/2014/main" xmlns="" id="{A3DF514F-8E30-46FC-A2E7-42B736BF318E}"/>
              </a:ext>
            </a:extLst>
          </p:cNvPr>
          <p:cNvSpPr/>
          <p:nvPr/>
        </p:nvSpPr>
        <p:spPr>
          <a:xfrm>
            <a:off x="2024064" y="7210296"/>
            <a:ext cx="2822027"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Rectifier type</a:t>
            </a:r>
          </a:p>
        </p:txBody>
      </p:sp>
      <p:sp>
        <p:nvSpPr>
          <p:cNvPr id="20" name="Rectangle 19">
            <a:extLst>
              <a:ext uri="{FF2B5EF4-FFF2-40B4-BE49-F238E27FC236}">
                <a16:creationId xmlns:a16="http://schemas.microsoft.com/office/drawing/2014/main" xmlns="" id="{00F05ACC-C3A4-4EBE-AEC3-A09892604406}"/>
              </a:ext>
            </a:extLst>
          </p:cNvPr>
          <p:cNvSpPr/>
          <p:nvPr/>
        </p:nvSpPr>
        <p:spPr>
          <a:xfrm>
            <a:off x="1934332" y="8719825"/>
            <a:ext cx="2816569"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Rectifier parameters</a:t>
            </a:r>
          </a:p>
        </p:txBody>
      </p:sp>
      <p:cxnSp>
        <p:nvCxnSpPr>
          <p:cNvPr id="25" name="Straight Connector 24">
            <a:extLst>
              <a:ext uri="{FF2B5EF4-FFF2-40B4-BE49-F238E27FC236}">
                <a16:creationId xmlns:a16="http://schemas.microsoft.com/office/drawing/2014/main" xmlns="" id="{3F26FA0F-B063-4C7B-8CB6-DF7F511072C5}"/>
              </a:ext>
            </a:extLst>
          </p:cNvPr>
          <p:cNvCxnSpPr>
            <a:cxnSpLocks/>
            <a:stCxn id="18" idx="3"/>
            <a:endCxn id="14" idx="1"/>
          </p:cNvCxnSpPr>
          <p:nvPr/>
        </p:nvCxnSpPr>
        <p:spPr>
          <a:xfrm>
            <a:off x="4880362" y="5765858"/>
            <a:ext cx="2582894" cy="2279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C46BC0A-46C1-4ADA-B6CE-FE99465C93F5}"/>
              </a:ext>
            </a:extLst>
          </p:cNvPr>
          <p:cNvCxnSpPr>
            <a:cxnSpLocks/>
            <a:stCxn id="20" idx="3"/>
            <a:endCxn id="13" idx="1"/>
          </p:cNvCxnSpPr>
          <p:nvPr/>
        </p:nvCxnSpPr>
        <p:spPr>
          <a:xfrm flipV="1">
            <a:off x="4750901" y="8293605"/>
            <a:ext cx="2607410" cy="6570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xmlns="" id="{476FAF0C-BEAD-43B5-ADC3-D9DD2A6BFB11}"/>
              </a:ext>
            </a:extLst>
          </p:cNvPr>
          <p:cNvSpPr/>
          <p:nvPr/>
        </p:nvSpPr>
        <p:spPr>
          <a:xfrm>
            <a:off x="12018904" y="7278623"/>
            <a:ext cx="1713563" cy="1441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E44F93E0-3730-4D56-89A7-0AD34ADC96E3}"/>
              </a:ext>
            </a:extLst>
          </p:cNvPr>
          <p:cNvSpPr/>
          <p:nvPr/>
        </p:nvSpPr>
        <p:spPr>
          <a:xfrm>
            <a:off x="16436668" y="8042809"/>
            <a:ext cx="2816569"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HVAC</a:t>
            </a:r>
          </a:p>
        </p:txBody>
      </p:sp>
      <p:cxnSp>
        <p:nvCxnSpPr>
          <p:cNvPr id="36" name="Straight Connector 35">
            <a:extLst>
              <a:ext uri="{FF2B5EF4-FFF2-40B4-BE49-F238E27FC236}">
                <a16:creationId xmlns:a16="http://schemas.microsoft.com/office/drawing/2014/main" xmlns="" id="{A2600E1A-B619-4EA8-9FC8-A79F983BEE91}"/>
              </a:ext>
            </a:extLst>
          </p:cNvPr>
          <p:cNvCxnSpPr>
            <a:cxnSpLocks/>
            <a:endCxn id="34" idx="3"/>
          </p:cNvCxnSpPr>
          <p:nvPr/>
        </p:nvCxnSpPr>
        <p:spPr>
          <a:xfrm flipH="1" flipV="1">
            <a:off x="13732467" y="7999224"/>
            <a:ext cx="2529898" cy="227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7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How to enable reports in the system?</a:t>
            </a:r>
            <a:endParaRPr lang="id-ID" altLang="en-US" sz="6000" b="1" dirty="0">
              <a:solidFill>
                <a:srgbClr val="8DC640"/>
              </a:solidFill>
              <a:latin typeface="+mj-lt"/>
            </a:endParaRPr>
          </a:p>
        </p:txBody>
      </p:sp>
      <p:sp>
        <p:nvSpPr>
          <p:cNvPr id="2" name="Rectangle 1">
            <a:extLst>
              <a:ext uri="{FF2B5EF4-FFF2-40B4-BE49-F238E27FC236}">
                <a16:creationId xmlns:a16="http://schemas.microsoft.com/office/drawing/2014/main" xmlns="" id="{289F724D-6671-4622-AEE3-EFBD9F47668E}"/>
              </a:ext>
            </a:extLst>
          </p:cNvPr>
          <p:cNvSpPr/>
          <p:nvPr/>
        </p:nvSpPr>
        <p:spPr>
          <a:xfrm>
            <a:off x="555624" y="4846394"/>
            <a:ext cx="12181747" cy="2597827"/>
          </a:xfrm>
          <a:prstGeom prst="rect">
            <a:avLst/>
          </a:prstGeom>
        </p:spPr>
        <p:txBody>
          <a:bodyPr wrap="square">
            <a:spAutoFit/>
          </a:bodyPr>
          <a:lstStyle/>
          <a:p>
            <a:pPr marL="762015" indent="-762015">
              <a:lnSpc>
                <a:spcPct val="150000"/>
              </a:lnSpc>
              <a:buClr>
                <a:schemeClr val="accent2"/>
              </a:buClr>
              <a:buFont typeface="Wingdings" panose="05000000000000000000" pitchFamily="2" charset="2"/>
              <a:buChar char="Ø"/>
            </a:pPr>
            <a:r>
              <a:rPr lang="en-US" sz="2800" dirty="0">
                <a:solidFill>
                  <a:schemeClr val="bg1">
                    <a:lumMod val="85000"/>
                  </a:schemeClr>
                </a:solidFill>
                <a:latin typeface="+mn-lt"/>
              </a:rPr>
              <a:t>In order to allow a user to view reports in the system, this should be enabled in his user settings on ZON Control.</a:t>
            </a:r>
          </a:p>
          <a:p>
            <a:pPr marL="762015" indent="-762015">
              <a:lnSpc>
                <a:spcPct val="150000"/>
              </a:lnSpc>
              <a:buClr>
                <a:schemeClr val="accent2"/>
              </a:buClr>
              <a:buFont typeface="Wingdings" panose="05000000000000000000" pitchFamily="2" charset="2"/>
              <a:buChar char="Ø"/>
            </a:pPr>
            <a:r>
              <a:rPr lang="en-US" sz="2800" dirty="0">
                <a:solidFill>
                  <a:schemeClr val="bg1">
                    <a:lumMod val="85000"/>
                  </a:schemeClr>
                </a:solidFill>
                <a:latin typeface="+mn-lt"/>
              </a:rPr>
              <a:t>This allows a particular user to see only a particular type of report, or only specific group of reports or specific built in reports.</a:t>
            </a:r>
          </a:p>
        </p:txBody>
      </p:sp>
      <p:pic>
        <p:nvPicPr>
          <p:cNvPr id="6" name="Picture 5">
            <a:extLst>
              <a:ext uri="{FF2B5EF4-FFF2-40B4-BE49-F238E27FC236}">
                <a16:creationId xmlns:a16="http://schemas.microsoft.com/office/drawing/2014/main" xmlns="" id="{6AFEBB40-5B99-4684-9372-4DA37016EA47}"/>
              </a:ext>
            </a:extLst>
          </p:cNvPr>
          <p:cNvPicPr>
            <a:picLocks noChangeAspect="1"/>
          </p:cNvPicPr>
          <p:nvPr/>
        </p:nvPicPr>
        <p:blipFill>
          <a:blip r:embed="rId2"/>
          <a:stretch>
            <a:fillRect/>
          </a:stretch>
        </p:blipFill>
        <p:spPr>
          <a:xfrm>
            <a:off x="14054668" y="4897197"/>
            <a:ext cx="5709708" cy="5205910"/>
          </a:xfrm>
          <a:prstGeom prst="rect">
            <a:avLst/>
          </a:prstGeom>
        </p:spPr>
      </p:pic>
    </p:spTree>
    <p:extLst>
      <p:ext uri="{BB962C8B-B14F-4D97-AF65-F5344CB8AC3E}">
        <p14:creationId xmlns:p14="http://schemas.microsoft.com/office/powerpoint/2010/main" val="35749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1924351" y="683358"/>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Report Types</a:t>
            </a:r>
            <a:endParaRPr lang="id-ID" altLang="en-US" sz="6000" b="1" dirty="0">
              <a:solidFill>
                <a:srgbClr val="8DC640"/>
              </a:solidFill>
              <a:latin typeface="+mj-lt"/>
            </a:endParaRPr>
          </a:p>
        </p:txBody>
      </p:sp>
      <p:sp>
        <p:nvSpPr>
          <p:cNvPr id="2" name="Rectangle 1">
            <a:extLst>
              <a:ext uri="{FF2B5EF4-FFF2-40B4-BE49-F238E27FC236}">
                <a16:creationId xmlns:a16="http://schemas.microsoft.com/office/drawing/2014/main" xmlns="" id="{289F724D-6671-4622-AEE3-EFBD9F47668E}"/>
              </a:ext>
            </a:extLst>
          </p:cNvPr>
          <p:cNvSpPr/>
          <p:nvPr/>
        </p:nvSpPr>
        <p:spPr>
          <a:xfrm>
            <a:off x="931124" y="6079139"/>
            <a:ext cx="12181747" cy="1774781"/>
          </a:xfrm>
          <a:prstGeom prst="rect">
            <a:avLst/>
          </a:prstGeom>
        </p:spPr>
        <p:txBody>
          <a:bodyPr wrap="square">
            <a:spAutoFit/>
          </a:bodyPr>
          <a:lstStyle/>
          <a:p>
            <a:pPr>
              <a:buClr>
                <a:schemeClr val="accent2"/>
              </a:buClr>
            </a:pPr>
            <a:r>
              <a:rPr lang="en-US" sz="2800" dirty="0">
                <a:solidFill>
                  <a:schemeClr val="bg1">
                    <a:lumMod val="85000"/>
                  </a:schemeClr>
                </a:solidFill>
                <a:latin typeface="+mn-lt"/>
              </a:rPr>
              <a:t>There are several report’s sections in the system. We will focus on the main and most useful reports of our daily work.</a:t>
            </a:r>
            <a:endParaRPr lang="he-IL" sz="2800" dirty="0">
              <a:solidFill>
                <a:schemeClr val="bg1">
                  <a:lumMod val="85000"/>
                </a:schemeClr>
              </a:solidFill>
              <a:latin typeface="+mn-lt"/>
            </a:endParaRPr>
          </a:p>
          <a:p>
            <a:pPr>
              <a:buClr>
                <a:schemeClr val="accent2"/>
              </a:buClr>
            </a:pPr>
            <a:endParaRPr lang="en-US" sz="5333" dirty="0">
              <a:solidFill>
                <a:schemeClr val="bg1"/>
              </a:solidFill>
            </a:endParaRPr>
          </a:p>
        </p:txBody>
      </p:sp>
      <p:pic>
        <p:nvPicPr>
          <p:cNvPr id="5" name="Picture 4">
            <a:extLst>
              <a:ext uri="{FF2B5EF4-FFF2-40B4-BE49-F238E27FC236}">
                <a16:creationId xmlns:a16="http://schemas.microsoft.com/office/drawing/2014/main" xmlns="" id="{EC57354A-B9DF-4811-BF5D-D34DE875BA6C}"/>
              </a:ext>
            </a:extLst>
          </p:cNvPr>
          <p:cNvPicPr>
            <a:picLocks noChangeAspect="1"/>
          </p:cNvPicPr>
          <p:nvPr/>
        </p:nvPicPr>
        <p:blipFill>
          <a:blip r:embed="rId2"/>
          <a:stretch>
            <a:fillRect/>
          </a:stretch>
        </p:blipFill>
        <p:spPr>
          <a:xfrm>
            <a:off x="13424129" y="4467447"/>
            <a:ext cx="6298243" cy="5263532"/>
          </a:xfrm>
          <a:prstGeom prst="rect">
            <a:avLst/>
          </a:prstGeom>
        </p:spPr>
      </p:pic>
    </p:spTree>
    <p:extLst>
      <p:ext uri="{BB962C8B-B14F-4D97-AF65-F5344CB8AC3E}">
        <p14:creationId xmlns:p14="http://schemas.microsoft.com/office/powerpoint/2010/main" val="256761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1855571" y="781325"/>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My Reports</a:t>
            </a:r>
            <a:endParaRPr lang="id-ID" altLang="en-US" sz="6000" b="1" dirty="0">
              <a:solidFill>
                <a:srgbClr val="8DC640"/>
              </a:solidFill>
              <a:latin typeface="+mj-lt"/>
            </a:endParaRPr>
          </a:p>
        </p:txBody>
      </p:sp>
      <p:pic>
        <p:nvPicPr>
          <p:cNvPr id="6" name="Content Placeholder 3">
            <a:extLst>
              <a:ext uri="{FF2B5EF4-FFF2-40B4-BE49-F238E27FC236}">
                <a16:creationId xmlns:a16="http://schemas.microsoft.com/office/drawing/2014/main" xmlns="" id="{2D426F10-5761-4FCA-9E59-5A01D3DC828F}"/>
              </a:ext>
            </a:extLst>
          </p:cNvPr>
          <p:cNvPicPr>
            <a:picLocks noChangeAspect="1"/>
          </p:cNvPicPr>
          <p:nvPr/>
        </p:nvPicPr>
        <p:blipFill>
          <a:blip r:embed="rId2"/>
          <a:stretch>
            <a:fillRect/>
          </a:stretch>
        </p:blipFill>
        <p:spPr>
          <a:xfrm>
            <a:off x="13280203" y="4474765"/>
            <a:ext cx="6662615" cy="5588000"/>
          </a:xfrm>
          <a:prstGeom prst="rect">
            <a:avLst/>
          </a:prstGeom>
        </p:spPr>
      </p:pic>
      <p:sp>
        <p:nvSpPr>
          <p:cNvPr id="8" name="Content Placeholder 2">
            <a:extLst>
              <a:ext uri="{FF2B5EF4-FFF2-40B4-BE49-F238E27FC236}">
                <a16:creationId xmlns:a16="http://schemas.microsoft.com/office/drawing/2014/main" xmlns="" id="{F7276009-E778-450E-8B84-C6D7B9D5EDE4}"/>
              </a:ext>
            </a:extLst>
          </p:cNvPr>
          <p:cNvSpPr>
            <a:spLocks noGrp="1"/>
          </p:cNvSpPr>
          <p:nvPr>
            <p:ph idx="1"/>
          </p:nvPr>
        </p:nvSpPr>
        <p:spPr>
          <a:xfrm>
            <a:off x="496195" y="4411266"/>
            <a:ext cx="11687607" cy="4577292"/>
          </a:xfrm>
        </p:spPr>
        <p:txBody>
          <a:bodyPr/>
          <a:lstStyle/>
          <a:p>
            <a:pPr marL="444509" indent="0">
              <a:buNone/>
            </a:pPr>
            <a:r>
              <a:rPr lang="en-US" sz="2800" dirty="0">
                <a:solidFill>
                  <a:schemeClr val="bg1">
                    <a:lumMod val="85000"/>
                  </a:schemeClr>
                </a:solidFill>
                <a:latin typeface="+mn-lt"/>
                <a:ea typeface="Arial"/>
                <a:cs typeface="Arial"/>
                <a:sym typeface="Arial"/>
              </a:rPr>
              <a:t>Reports the user creates for themselves and saved locally on their machine</a:t>
            </a:r>
            <a:endParaRPr lang="he-IL" sz="2800" dirty="0">
              <a:solidFill>
                <a:schemeClr val="bg1">
                  <a:lumMod val="85000"/>
                </a:schemeClr>
              </a:solidFill>
              <a:latin typeface="+mn-lt"/>
              <a:ea typeface="Arial"/>
              <a:cs typeface="Arial"/>
              <a:sym typeface="Arial"/>
            </a:endParaRPr>
          </a:p>
          <a:p>
            <a:pPr marL="444509" indent="0">
              <a:buNone/>
            </a:pPr>
            <a:r>
              <a:rPr lang="en-US" sz="2800" dirty="0">
                <a:solidFill>
                  <a:schemeClr val="bg1">
                    <a:lumMod val="85000"/>
                  </a:schemeClr>
                </a:solidFill>
                <a:latin typeface="+mn-lt"/>
                <a:ea typeface="Arial"/>
                <a:cs typeface="Arial"/>
                <a:sym typeface="Arial"/>
              </a:rPr>
              <a:t>The user reports can be usually found at:</a:t>
            </a:r>
          </a:p>
          <a:p>
            <a:pPr marL="444509" indent="0">
              <a:buNone/>
            </a:pPr>
            <a:r>
              <a:rPr lang="en-US" sz="2800" b="1" dirty="0">
                <a:solidFill>
                  <a:schemeClr val="bg1">
                    <a:lumMod val="85000"/>
                  </a:schemeClr>
                </a:solidFill>
                <a:latin typeface="+mn-lt"/>
                <a:ea typeface="Arial"/>
                <a:cs typeface="Arial"/>
                <a:sym typeface="Arial"/>
              </a:rPr>
              <a:t>Documents - &gt;The ZON Pro -&gt; Report Favorites</a:t>
            </a:r>
          </a:p>
          <a:p>
            <a:endParaRPr lang="en-US" sz="4000" dirty="0">
              <a:solidFill>
                <a:schemeClr val="bg1"/>
              </a:solidFill>
            </a:endParaRPr>
          </a:p>
        </p:txBody>
      </p:sp>
    </p:spTree>
    <p:extLst>
      <p:ext uri="{BB962C8B-B14F-4D97-AF65-F5344CB8AC3E}">
        <p14:creationId xmlns:p14="http://schemas.microsoft.com/office/powerpoint/2010/main" val="41401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circle(in)">
                                      <p:cBhvr>
                                        <p:cTn id="12" dur="2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circle(in)">
                                      <p:cBhvr>
                                        <p:cTn id="17"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Operation Reports</a:t>
            </a:r>
            <a:endParaRPr lang="id-ID" altLang="en-US" sz="6000" b="1" dirty="0">
              <a:solidFill>
                <a:srgbClr val="8DC640"/>
              </a:solidFill>
              <a:latin typeface="+mj-lt"/>
            </a:endParaRPr>
          </a:p>
        </p:txBody>
      </p:sp>
      <p:sp>
        <p:nvSpPr>
          <p:cNvPr id="4" name="Rectangle 3">
            <a:extLst>
              <a:ext uri="{FF2B5EF4-FFF2-40B4-BE49-F238E27FC236}">
                <a16:creationId xmlns:a16="http://schemas.microsoft.com/office/drawing/2014/main" xmlns="" id="{F5CB94E7-4CCE-493E-9D35-6EF25ACE721B}"/>
              </a:ext>
            </a:extLst>
          </p:cNvPr>
          <p:cNvSpPr/>
          <p:nvPr/>
        </p:nvSpPr>
        <p:spPr>
          <a:xfrm>
            <a:off x="604803" y="4474766"/>
            <a:ext cx="10160000" cy="1384995"/>
          </a:xfrm>
          <a:prstGeom prst="rect">
            <a:avLst/>
          </a:prstGeom>
        </p:spPr>
        <p:txBody>
          <a:bodyPr>
            <a:spAutoFit/>
          </a:bodyPr>
          <a:lstStyle/>
          <a:p>
            <a:pPr marL="444509"/>
            <a:r>
              <a:rPr lang="en-US" sz="2800" dirty="0">
                <a:solidFill>
                  <a:schemeClr val="bg1">
                    <a:lumMod val="85000"/>
                  </a:schemeClr>
                </a:solidFill>
                <a:latin typeface="+mn-lt"/>
                <a:sym typeface="Calibri"/>
              </a:rPr>
              <a:t>Reports which summarizes data from 24 hours or more. These reports can be applied for a single site/ group of sites, fleet or the whole organization.</a:t>
            </a:r>
          </a:p>
        </p:txBody>
      </p:sp>
      <p:pic>
        <p:nvPicPr>
          <p:cNvPr id="9" name="Picture 8">
            <a:extLst>
              <a:ext uri="{FF2B5EF4-FFF2-40B4-BE49-F238E27FC236}">
                <a16:creationId xmlns:a16="http://schemas.microsoft.com/office/drawing/2014/main" xmlns="" id="{2A503AA5-BB9E-4F5A-A5DC-058411EAD50B}"/>
              </a:ext>
            </a:extLst>
          </p:cNvPr>
          <p:cNvPicPr>
            <a:picLocks noChangeAspect="1"/>
          </p:cNvPicPr>
          <p:nvPr/>
        </p:nvPicPr>
        <p:blipFill>
          <a:blip r:embed="rId2"/>
          <a:stretch>
            <a:fillRect/>
          </a:stretch>
        </p:blipFill>
        <p:spPr>
          <a:xfrm>
            <a:off x="13139784" y="4474766"/>
            <a:ext cx="6053092" cy="5458788"/>
          </a:xfrm>
          <a:prstGeom prst="rect">
            <a:avLst/>
          </a:prstGeom>
        </p:spPr>
      </p:pic>
    </p:spTree>
    <p:extLst>
      <p:ext uri="{BB962C8B-B14F-4D97-AF65-F5344CB8AC3E}">
        <p14:creationId xmlns:p14="http://schemas.microsoft.com/office/powerpoint/2010/main" val="297150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Operation Reports</a:t>
            </a:r>
            <a:endParaRPr lang="id-ID" altLang="en-US" sz="6000" b="1" dirty="0">
              <a:solidFill>
                <a:srgbClr val="8DC640"/>
              </a:solidFill>
              <a:latin typeface="+mj-lt"/>
            </a:endParaRPr>
          </a:p>
        </p:txBody>
      </p:sp>
      <p:sp>
        <p:nvSpPr>
          <p:cNvPr id="4" name="Rectangle 3">
            <a:extLst>
              <a:ext uri="{FF2B5EF4-FFF2-40B4-BE49-F238E27FC236}">
                <a16:creationId xmlns:a16="http://schemas.microsoft.com/office/drawing/2014/main" xmlns="" id="{F5CB94E7-4CCE-493E-9D35-6EF25ACE721B}"/>
              </a:ext>
            </a:extLst>
          </p:cNvPr>
          <p:cNvSpPr/>
          <p:nvPr/>
        </p:nvSpPr>
        <p:spPr>
          <a:xfrm>
            <a:off x="604803" y="4474766"/>
            <a:ext cx="10160000" cy="1384995"/>
          </a:xfrm>
          <a:prstGeom prst="rect">
            <a:avLst/>
          </a:prstGeom>
        </p:spPr>
        <p:txBody>
          <a:bodyPr>
            <a:spAutoFit/>
          </a:bodyPr>
          <a:lstStyle/>
          <a:p>
            <a:pPr marL="444509"/>
            <a:r>
              <a:rPr lang="en-US" sz="2800" dirty="0">
                <a:solidFill>
                  <a:schemeClr val="bg1">
                    <a:lumMod val="85000"/>
                  </a:schemeClr>
                </a:solidFill>
                <a:latin typeface="+mn-lt"/>
              </a:rPr>
              <a:t>Reports which summarizes data from 24 hours or more. These reports can be applied for a single site/ group of sites, fleet or the whole organization.</a:t>
            </a:r>
          </a:p>
        </p:txBody>
      </p:sp>
      <p:pic>
        <p:nvPicPr>
          <p:cNvPr id="9" name="Picture 8">
            <a:extLst>
              <a:ext uri="{FF2B5EF4-FFF2-40B4-BE49-F238E27FC236}">
                <a16:creationId xmlns:a16="http://schemas.microsoft.com/office/drawing/2014/main" xmlns="" id="{2A503AA5-BB9E-4F5A-A5DC-058411EAD50B}"/>
              </a:ext>
            </a:extLst>
          </p:cNvPr>
          <p:cNvPicPr>
            <a:picLocks noChangeAspect="1"/>
          </p:cNvPicPr>
          <p:nvPr/>
        </p:nvPicPr>
        <p:blipFill>
          <a:blip r:embed="rId2"/>
          <a:stretch>
            <a:fillRect/>
          </a:stretch>
        </p:blipFill>
        <p:spPr>
          <a:xfrm>
            <a:off x="13139784" y="4474766"/>
            <a:ext cx="6053092" cy="5458788"/>
          </a:xfrm>
          <a:prstGeom prst="rect">
            <a:avLst/>
          </a:prstGeom>
        </p:spPr>
      </p:pic>
    </p:spTree>
    <p:extLst>
      <p:ext uri="{BB962C8B-B14F-4D97-AF65-F5344CB8AC3E}">
        <p14:creationId xmlns:p14="http://schemas.microsoft.com/office/powerpoint/2010/main" val="148131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Detailed Reports</a:t>
            </a:r>
            <a:endParaRPr lang="id-ID" altLang="en-US" sz="6000" b="1" dirty="0">
              <a:solidFill>
                <a:srgbClr val="8DC640"/>
              </a:solidFill>
              <a:latin typeface="+mj-lt"/>
            </a:endParaRPr>
          </a:p>
        </p:txBody>
      </p:sp>
      <p:sp>
        <p:nvSpPr>
          <p:cNvPr id="5" name="Content Placeholder 2">
            <a:extLst>
              <a:ext uri="{FF2B5EF4-FFF2-40B4-BE49-F238E27FC236}">
                <a16:creationId xmlns:a16="http://schemas.microsoft.com/office/drawing/2014/main" xmlns="" id="{35B41DDC-546A-4CA3-BEE6-07D88A03ADB3}"/>
              </a:ext>
            </a:extLst>
          </p:cNvPr>
          <p:cNvSpPr>
            <a:spLocks noGrp="1"/>
          </p:cNvSpPr>
          <p:nvPr>
            <p:ph idx="1"/>
          </p:nvPr>
        </p:nvSpPr>
        <p:spPr>
          <a:xfrm>
            <a:off x="452439" y="3645958"/>
            <a:ext cx="11395122" cy="6668030"/>
          </a:xfrm>
        </p:spPr>
        <p:txBody>
          <a:bodyPr/>
          <a:lstStyle/>
          <a:p>
            <a:pPr marL="444509" indent="0">
              <a:buNone/>
            </a:pPr>
            <a:r>
              <a:rPr lang="en-US" sz="2800" dirty="0">
                <a:solidFill>
                  <a:schemeClr val="bg1">
                    <a:lumMod val="85000"/>
                  </a:schemeClr>
                </a:solidFill>
                <a:latin typeface="+mn-lt"/>
                <a:ea typeface="Arial"/>
                <a:cs typeface="Arial"/>
                <a:sym typeface="Arial"/>
              </a:rPr>
              <a:t>Reports that allow the user to view unit’s data per transmission. These reports can only be applied to a single unit and not to a group of units.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xmlns="" id="{CC549E5D-72C1-4A1B-BD80-38FC07876D35}"/>
              </a:ext>
            </a:extLst>
          </p:cNvPr>
          <p:cNvPicPr>
            <a:picLocks noChangeAspect="1"/>
          </p:cNvPicPr>
          <p:nvPr/>
        </p:nvPicPr>
        <p:blipFill>
          <a:blip r:embed="rId2"/>
          <a:stretch>
            <a:fillRect/>
          </a:stretch>
        </p:blipFill>
        <p:spPr>
          <a:xfrm>
            <a:off x="12609356" y="4145561"/>
            <a:ext cx="6821645" cy="5819865"/>
          </a:xfrm>
          <a:prstGeom prst="rect">
            <a:avLst/>
          </a:prstGeom>
        </p:spPr>
      </p:pic>
    </p:spTree>
    <p:extLst>
      <p:ext uri="{BB962C8B-B14F-4D97-AF65-F5344CB8AC3E}">
        <p14:creationId xmlns:p14="http://schemas.microsoft.com/office/powerpoint/2010/main" val="50351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Administration Reports</a:t>
            </a:r>
            <a:endParaRPr lang="id-ID" altLang="en-US" sz="6000" b="1" dirty="0">
              <a:solidFill>
                <a:srgbClr val="8DC640"/>
              </a:solidFill>
              <a:latin typeface="+mj-lt"/>
            </a:endParaRPr>
          </a:p>
        </p:txBody>
      </p:sp>
      <p:sp>
        <p:nvSpPr>
          <p:cNvPr id="5" name="Content Placeholder 2">
            <a:extLst>
              <a:ext uri="{FF2B5EF4-FFF2-40B4-BE49-F238E27FC236}">
                <a16:creationId xmlns:a16="http://schemas.microsoft.com/office/drawing/2014/main" xmlns="" id="{35B41DDC-546A-4CA3-BEE6-07D88A03ADB3}"/>
              </a:ext>
            </a:extLst>
          </p:cNvPr>
          <p:cNvSpPr>
            <a:spLocks noGrp="1"/>
          </p:cNvSpPr>
          <p:nvPr>
            <p:ph idx="1"/>
          </p:nvPr>
        </p:nvSpPr>
        <p:spPr>
          <a:xfrm>
            <a:off x="452439" y="3645958"/>
            <a:ext cx="11395122" cy="6668030"/>
          </a:xfrm>
        </p:spPr>
        <p:txBody>
          <a:bodyPr/>
          <a:lstStyle/>
          <a:p>
            <a:pPr marL="444509" indent="0">
              <a:buNone/>
            </a:pPr>
            <a:r>
              <a:rPr lang="en-US" sz="2800" dirty="0">
                <a:solidFill>
                  <a:schemeClr val="bg1">
                    <a:lumMod val="85000"/>
                  </a:schemeClr>
                </a:solidFill>
                <a:latin typeface="+mn-lt"/>
                <a:ea typeface="Arial"/>
                <a:cs typeface="Arial"/>
              </a:rPr>
              <a:t>Allows the user to view which information was defined in the ZON Control system. This data can be applied to a single unit or a group of units.</a:t>
            </a:r>
          </a:p>
          <a:p>
            <a:endParaRPr lang="en-US" dirty="0">
              <a:solidFill>
                <a:schemeClr val="bg1"/>
              </a:solidFill>
            </a:endParaRPr>
          </a:p>
        </p:txBody>
      </p:sp>
      <p:pic>
        <p:nvPicPr>
          <p:cNvPr id="8" name="Picture 7">
            <a:extLst>
              <a:ext uri="{FF2B5EF4-FFF2-40B4-BE49-F238E27FC236}">
                <a16:creationId xmlns:a16="http://schemas.microsoft.com/office/drawing/2014/main" xmlns="" id="{C5925D38-9596-4255-B883-954C4E2552CB}"/>
              </a:ext>
            </a:extLst>
          </p:cNvPr>
          <p:cNvPicPr>
            <a:picLocks noChangeAspect="1"/>
          </p:cNvPicPr>
          <p:nvPr/>
        </p:nvPicPr>
        <p:blipFill>
          <a:blip r:embed="rId2"/>
          <a:stretch>
            <a:fillRect/>
          </a:stretch>
        </p:blipFill>
        <p:spPr>
          <a:xfrm>
            <a:off x="12994572" y="3889376"/>
            <a:ext cx="6872990" cy="6136598"/>
          </a:xfrm>
          <a:prstGeom prst="rect">
            <a:avLst/>
          </a:prstGeom>
        </p:spPr>
      </p:pic>
    </p:spTree>
    <p:extLst>
      <p:ext uri="{BB962C8B-B14F-4D97-AF65-F5344CB8AC3E}">
        <p14:creationId xmlns:p14="http://schemas.microsoft.com/office/powerpoint/2010/main" val="15505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altLang="en-US" sz="6000" b="1" dirty="0">
                <a:solidFill>
                  <a:srgbClr val="8DC640"/>
                </a:solidFill>
                <a:latin typeface="+mj-lt"/>
              </a:rPr>
              <a:t>Report Structure</a:t>
            </a:r>
            <a:endParaRPr lang="id-ID" altLang="en-US" sz="6000" b="1" dirty="0">
              <a:solidFill>
                <a:srgbClr val="8DC640"/>
              </a:solidFill>
              <a:latin typeface="+mj-lt"/>
            </a:endParaRPr>
          </a:p>
        </p:txBody>
      </p:sp>
      <p:sp>
        <p:nvSpPr>
          <p:cNvPr id="9" name="Content Placeholder 2">
            <a:extLst>
              <a:ext uri="{FF2B5EF4-FFF2-40B4-BE49-F238E27FC236}">
                <a16:creationId xmlns:a16="http://schemas.microsoft.com/office/drawing/2014/main" xmlns="" id="{0FD7C1BF-5883-414F-9BD0-42973E8CF071}"/>
              </a:ext>
            </a:extLst>
          </p:cNvPr>
          <p:cNvSpPr txBox="1">
            <a:spLocks/>
          </p:cNvSpPr>
          <p:nvPr/>
        </p:nvSpPr>
        <p:spPr>
          <a:xfrm>
            <a:off x="264992" y="2069183"/>
            <a:ext cx="10737233" cy="8317465"/>
          </a:xfrm>
          <a:prstGeom prst="rect">
            <a:avLst/>
          </a:prstGeom>
          <a:noFill/>
          <a:ln>
            <a:noFill/>
          </a:ln>
        </p:spPr>
        <p:txBody>
          <a:bodyPr lIns="152375" tIns="152375" rIns="152375" bIns="152375" anchor="t" anchorCtr="0">
            <a:normAutofit/>
          </a:bodyPr>
          <a:lstStyle>
            <a:defPPr marR="0" lvl="0" algn="l" rtl="0">
              <a:lnSpc>
                <a:spcPct val="100000"/>
              </a:lnSpc>
              <a:spcBef>
                <a:spcPts val="0"/>
              </a:spcBef>
              <a:spcAft>
                <a:spcPts val="0"/>
              </a:spcAft>
            </a:defPPr>
            <a:lvl1pPr marL="342892" marR="0" lvl="0" indent="-76192" algn="l" rtl="0">
              <a:lnSpc>
                <a:spcPct val="90000"/>
              </a:lnSpc>
              <a:spcBef>
                <a:spcPts val="1500"/>
              </a:spcBef>
              <a:spcAft>
                <a:spcPts val="0"/>
              </a:spcAft>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spcAft>
                <a:spcPts val="0"/>
              </a:spcAft>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spcAft>
                <a:spcPts val="0"/>
              </a:spcAft>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As a rule, any information in the system can be generated by the report generator. However, you should know which data is relevant to each report type.</a:t>
            </a:r>
            <a:endParaRPr lang="he-IL" sz="2800" dirty="0">
              <a:solidFill>
                <a:schemeClr val="bg1">
                  <a:lumMod val="85000"/>
                </a:schemeClr>
              </a:solidFill>
              <a:latin typeface="+mn-lt"/>
              <a:ea typeface="Arial"/>
              <a:cs typeface="Arial"/>
            </a:endParaRP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In some reports, such as operational reports and detailed report, it is a must to choose time range for the requested data.</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Regardless, it is possible to run/generate a report only when you see the green mark at the top of the screen</a:t>
            </a:r>
          </a:p>
          <a:p>
            <a:endParaRPr lang="en-US" sz="4000" dirty="0">
              <a:solidFill>
                <a:schemeClr val="bg1"/>
              </a:solidFill>
            </a:endParaRPr>
          </a:p>
          <a:p>
            <a:endParaRPr lang="en-US" sz="4000" dirty="0">
              <a:solidFill>
                <a:schemeClr val="bg1"/>
              </a:solidFill>
            </a:endParaRPr>
          </a:p>
        </p:txBody>
      </p:sp>
      <p:pic>
        <p:nvPicPr>
          <p:cNvPr id="10" name="Picture 9">
            <a:extLst>
              <a:ext uri="{FF2B5EF4-FFF2-40B4-BE49-F238E27FC236}">
                <a16:creationId xmlns:a16="http://schemas.microsoft.com/office/drawing/2014/main" xmlns="" id="{E71C7C3E-FDE4-4458-8A50-69B6A92DF39F}"/>
              </a:ext>
            </a:extLst>
          </p:cNvPr>
          <p:cNvPicPr>
            <a:picLocks noChangeAspect="1"/>
          </p:cNvPicPr>
          <p:nvPr/>
        </p:nvPicPr>
        <p:blipFill>
          <a:blip r:embed="rId2"/>
          <a:stretch>
            <a:fillRect/>
          </a:stretch>
        </p:blipFill>
        <p:spPr>
          <a:xfrm>
            <a:off x="11395814" y="5508627"/>
            <a:ext cx="8341695" cy="4472613"/>
          </a:xfrm>
          <a:prstGeom prst="rect">
            <a:avLst/>
          </a:prstGeom>
        </p:spPr>
      </p:pic>
    </p:spTree>
    <p:extLst>
      <p:ext uri="{BB962C8B-B14F-4D97-AF65-F5344CB8AC3E}">
        <p14:creationId xmlns:p14="http://schemas.microsoft.com/office/powerpoint/2010/main" val="394648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80">
                                          <p:stCondLst>
                                            <p:cond delay="0"/>
                                          </p:stCondLst>
                                        </p:cTn>
                                        <p:tgtEl>
                                          <p:spTgt spid="9">
                                            <p:txEl>
                                              <p:pRg st="0" end="0"/>
                                            </p:txEl>
                                          </p:spTgt>
                                        </p:tgtEl>
                                      </p:cBhvr>
                                    </p:animEffect>
                                    <p:anim calcmode="lin" valueType="num">
                                      <p:cBhvr>
                                        <p:cTn id="8"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xEl>
                                              <p:pRg st="0" end="0"/>
                                            </p:txEl>
                                          </p:spTgt>
                                        </p:tgtEl>
                                      </p:cBhvr>
                                      <p:to x="100000" y="60000"/>
                                    </p:animScale>
                                    <p:animScale>
                                      <p:cBhvr>
                                        <p:cTn id="14" dur="166" decel="50000">
                                          <p:stCondLst>
                                            <p:cond delay="676"/>
                                          </p:stCondLst>
                                        </p:cTn>
                                        <p:tgtEl>
                                          <p:spTgt spid="9">
                                            <p:txEl>
                                              <p:pRg st="0" end="0"/>
                                            </p:txEl>
                                          </p:spTgt>
                                        </p:tgtEl>
                                      </p:cBhvr>
                                      <p:to x="100000" y="100000"/>
                                    </p:animScale>
                                    <p:animScale>
                                      <p:cBhvr>
                                        <p:cTn id="15" dur="26">
                                          <p:stCondLst>
                                            <p:cond delay="1312"/>
                                          </p:stCondLst>
                                        </p:cTn>
                                        <p:tgtEl>
                                          <p:spTgt spid="9">
                                            <p:txEl>
                                              <p:pRg st="0" end="0"/>
                                            </p:txEl>
                                          </p:spTgt>
                                        </p:tgtEl>
                                      </p:cBhvr>
                                      <p:to x="100000" y="80000"/>
                                    </p:animScale>
                                    <p:animScale>
                                      <p:cBhvr>
                                        <p:cTn id="16" dur="166" decel="50000">
                                          <p:stCondLst>
                                            <p:cond delay="1338"/>
                                          </p:stCondLst>
                                        </p:cTn>
                                        <p:tgtEl>
                                          <p:spTgt spid="9">
                                            <p:txEl>
                                              <p:pRg st="0" end="0"/>
                                            </p:txEl>
                                          </p:spTgt>
                                        </p:tgtEl>
                                      </p:cBhvr>
                                      <p:to x="100000" y="100000"/>
                                    </p:animScale>
                                    <p:animScale>
                                      <p:cBhvr>
                                        <p:cTn id="17" dur="26">
                                          <p:stCondLst>
                                            <p:cond delay="1642"/>
                                          </p:stCondLst>
                                        </p:cTn>
                                        <p:tgtEl>
                                          <p:spTgt spid="9">
                                            <p:txEl>
                                              <p:pRg st="0" end="0"/>
                                            </p:txEl>
                                          </p:spTgt>
                                        </p:tgtEl>
                                      </p:cBhvr>
                                      <p:to x="100000" y="90000"/>
                                    </p:animScale>
                                    <p:animScale>
                                      <p:cBhvr>
                                        <p:cTn id="18" dur="166" decel="50000">
                                          <p:stCondLst>
                                            <p:cond delay="1668"/>
                                          </p:stCondLst>
                                        </p:cTn>
                                        <p:tgtEl>
                                          <p:spTgt spid="9">
                                            <p:txEl>
                                              <p:pRg st="0" end="0"/>
                                            </p:txEl>
                                          </p:spTgt>
                                        </p:tgtEl>
                                      </p:cBhvr>
                                      <p:to x="100000" y="100000"/>
                                    </p:animScale>
                                    <p:animScale>
                                      <p:cBhvr>
                                        <p:cTn id="19" dur="26">
                                          <p:stCondLst>
                                            <p:cond delay="1808"/>
                                          </p:stCondLst>
                                        </p:cTn>
                                        <p:tgtEl>
                                          <p:spTgt spid="9">
                                            <p:txEl>
                                              <p:pRg st="0" end="0"/>
                                            </p:txEl>
                                          </p:spTgt>
                                        </p:tgtEl>
                                      </p:cBhvr>
                                      <p:to x="100000" y="95000"/>
                                    </p:animScale>
                                    <p:animScale>
                                      <p:cBhvr>
                                        <p:cTn id="20" dur="166" decel="50000">
                                          <p:stCondLst>
                                            <p:cond delay="1834"/>
                                          </p:stCondLst>
                                        </p:cTn>
                                        <p:tgtEl>
                                          <p:spTgt spid="9">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wipe(down)">
                                      <p:cBhvr>
                                        <p:cTn id="25" dur="580">
                                          <p:stCondLst>
                                            <p:cond delay="0"/>
                                          </p:stCondLst>
                                        </p:cTn>
                                        <p:tgtEl>
                                          <p:spTgt spid="9">
                                            <p:txEl>
                                              <p:pRg st="1" end="1"/>
                                            </p:txEl>
                                          </p:spTgt>
                                        </p:tgtEl>
                                      </p:cBhvr>
                                    </p:animEffect>
                                    <p:anim calcmode="lin" valueType="num">
                                      <p:cBhvr>
                                        <p:cTn id="26" dur="1822" tmFilter="0,0; 0.14,0.36; 0.43,0.73; 0.71,0.91; 1.0,1.0">
                                          <p:stCondLst>
                                            <p:cond delay="0"/>
                                          </p:stCondLst>
                                        </p:cTn>
                                        <p:tgtEl>
                                          <p:spTgt spid="9">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xEl>
                                              <p:pRg st="1" end="1"/>
                                            </p:txEl>
                                          </p:spTgt>
                                        </p:tgtEl>
                                      </p:cBhvr>
                                      <p:to x="100000" y="60000"/>
                                    </p:animScale>
                                    <p:animScale>
                                      <p:cBhvr>
                                        <p:cTn id="32" dur="166" decel="50000">
                                          <p:stCondLst>
                                            <p:cond delay="676"/>
                                          </p:stCondLst>
                                        </p:cTn>
                                        <p:tgtEl>
                                          <p:spTgt spid="9">
                                            <p:txEl>
                                              <p:pRg st="1" end="1"/>
                                            </p:txEl>
                                          </p:spTgt>
                                        </p:tgtEl>
                                      </p:cBhvr>
                                      <p:to x="100000" y="100000"/>
                                    </p:animScale>
                                    <p:animScale>
                                      <p:cBhvr>
                                        <p:cTn id="33" dur="26">
                                          <p:stCondLst>
                                            <p:cond delay="1312"/>
                                          </p:stCondLst>
                                        </p:cTn>
                                        <p:tgtEl>
                                          <p:spTgt spid="9">
                                            <p:txEl>
                                              <p:pRg st="1" end="1"/>
                                            </p:txEl>
                                          </p:spTgt>
                                        </p:tgtEl>
                                      </p:cBhvr>
                                      <p:to x="100000" y="80000"/>
                                    </p:animScale>
                                    <p:animScale>
                                      <p:cBhvr>
                                        <p:cTn id="34" dur="166" decel="50000">
                                          <p:stCondLst>
                                            <p:cond delay="1338"/>
                                          </p:stCondLst>
                                        </p:cTn>
                                        <p:tgtEl>
                                          <p:spTgt spid="9">
                                            <p:txEl>
                                              <p:pRg st="1" end="1"/>
                                            </p:txEl>
                                          </p:spTgt>
                                        </p:tgtEl>
                                      </p:cBhvr>
                                      <p:to x="100000" y="100000"/>
                                    </p:animScale>
                                    <p:animScale>
                                      <p:cBhvr>
                                        <p:cTn id="35" dur="26">
                                          <p:stCondLst>
                                            <p:cond delay="1642"/>
                                          </p:stCondLst>
                                        </p:cTn>
                                        <p:tgtEl>
                                          <p:spTgt spid="9">
                                            <p:txEl>
                                              <p:pRg st="1" end="1"/>
                                            </p:txEl>
                                          </p:spTgt>
                                        </p:tgtEl>
                                      </p:cBhvr>
                                      <p:to x="100000" y="90000"/>
                                    </p:animScale>
                                    <p:animScale>
                                      <p:cBhvr>
                                        <p:cTn id="36" dur="166" decel="50000">
                                          <p:stCondLst>
                                            <p:cond delay="1668"/>
                                          </p:stCondLst>
                                        </p:cTn>
                                        <p:tgtEl>
                                          <p:spTgt spid="9">
                                            <p:txEl>
                                              <p:pRg st="1" end="1"/>
                                            </p:txEl>
                                          </p:spTgt>
                                        </p:tgtEl>
                                      </p:cBhvr>
                                      <p:to x="100000" y="100000"/>
                                    </p:animScale>
                                    <p:animScale>
                                      <p:cBhvr>
                                        <p:cTn id="37" dur="26">
                                          <p:stCondLst>
                                            <p:cond delay="1808"/>
                                          </p:stCondLst>
                                        </p:cTn>
                                        <p:tgtEl>
                                          <p:spTgt spid="9">
                                            <p:txEl>
                                              <p:pRg st="1" end="1"/>
                                            </p:txEl>
                                          </p:spTgt>
                                        </p:tgtEl>
                                      </p:cBhvr>
                                      <p:to x="100000" y="95000"/>
                                    </p:animScale>
                                    <p:animScale>
                                      <p:cBhvr>
                                        <p:cTn id="38" dur="166" decel="50000">
                                          <p:stCondLst>
                                            <p:cond delay="1834"/>
                                          </p:stCondLst>
                                        </p:cTn>
                                        <p:tgtEl>
                                          <p:spTgt spid="9">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wipe(down)">
                                      <p:cBhvr>
                                        <p:cTn id="43" dur="580">
                                          <p:stCondLst>
                                            <p:cond delay="0"/>
                                          </p:stCondLst>
                                        </p:cTn>
                                        <p:tgtEl>
                                          <p:spTgt spid="9">
                                            <p:txEl>
                                              <p:pRg st="2" end="2"/>
                                            </p:txEl>
                                          </p:spTgt>
                                        </p:tgtEl>
                                      </p:cBhvr>
                                    </p:animEffect>
                                    <p:anim calcmode="lin" valueType="num">
                                      <p:cBhvr>
                                        <p:cTn id="44" dur="1822" tmFilter="0,0; 0.14,0.36; 0.43,0.73; 0.71,0.91; 1.0,1.0">
                                          <p:stCondLst>
                                            <p:cond delay="0"/>
                                          </p:stCondLst>
                                        </p:cTn>
                                        <p:tgtEl>
                                          <p:spTgt spid="9">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xEl>
                                              <p:pRg st="2" end="2"/>
                                            </p:txEl>
                                          </p:spTgt>
                                        </p:tgtEl>
                                      </p:cBhvr>
                                      <p:to x="100000" y="60000"/>
                                    </p:animScale>
                                    <p:animScale>
                                      <p:cBhvr>
                                        <p:cTn id="50" dur="166" decel="50000">
                                          <p:stCondLst>
                                            <p:cond delay="676"/>
                                          </p:stCondLst>
                                        </p:cTn>
                                        <p:tgtEl>
                                          <p:spTgt spid="9">
                                            <p:txEl>
                                              <p:pRg st="2" end="2"/>
                                            </p:txEl>
                                          </p:spTgt>
                                        </p:tgtEl>
                                      </p:cBhvr>
                                      <p:to x="100000" y="100000"/>
                                    </p:animScale>
                                    <p:animScale>
                                      <p:cBhvr>
                                        <p:cTn id="51" dur="26">
                                          <p:stCondLst>
                                            <p:cond delay="1312"/>
                                          </p:stCondLst>
                                        </p:cTn>
                                        <p:tgtEl>
                                          <p:spTgt spid="9">
                                            <p:txEl>
                                              <p:pRg st="2" end="2"/>
                                            </p:txEl>
                                          </p:spTgt>
                                        </p:tgtEl>
                                      </p:cBhvr>
                                      <p:to x="100000" y="80000"/>
                                    </p:animScale>
                                    <p:animScale>
                                      <p:cBhvr>
                                        <p:cTn id="52" dur="166" decel="50000">
                                          <p:stCondLst>
                                            <p:cond delay="1338"/>
                                          </p:stCondLst>
                                        </p:cTn>
                                        <p:tgtEl>
                                          <p:spTgt spid="9">
                                            <p:txEl>
                                              <p:pRg st="2" end="2"/>
                                            </p:txEl>
                                          </p:spTgt>
                                        </p:tgtEl>
                                      </p:cBhvr>
                                      <p:to x="100000" y="100000"/>
                                    </p:animScale>
                                    <p:animScale>
                                      <p:cBhvr>
                                        <p:cTn id="53" dur="26">
                                          <p:stCondLst>
                                            <p:cond delay="1642"/>
                                          </p:stCondLst>
                                        </p:cTn>
                                        <p:tgtEl>
                                          <p:spTgt spid="9">
                                            <p:txEl>
                                              <p:pRg st="2" end="2"/>
                                            </p:txEl>
                                          </p:spTgt>
                                        </p:tgtEl>
                                      </p:cBhvr>
                                      <p:to x="100000" y="90000"/>
                                    </p:animScale>
                                    <p:animScale>
                                      <p:cBhvr>
                                        <p:cTn id="54" dur="166" decel="50000">
                                          <p:stCondLst>
                                            <p:cond delay="1668"/>
                                          </p:stCondLst>
                                        </p:cTn>
                                        <p:tgtEl>
                                          <p:spTgt spid="9">
                                            <p:txEl>
                                              <p:pRg st="2" end="2"/>
                                            </p:txEl>
                                          </p:spTgt>
                                        </p:tgtEl>
                                      </p:cBhvr>
                                      <p:to x="100000" y="100000"/>
                                    </p:animScale>
                                    <p:animScale>
                                      <p:cBhvr>
                                        <p:cTn id="55" dur="26">
                                          <p:stCondLst>
                                            <p:cond delay="1808"/>
                                          </p:stCondLst>
                                        </p:cTn>
                                        <p:tgtEl>
                                          <p:spTgt spid="9">
                                            <p:txEl>
                                              <p:pRg st="2" end="2"/>
                                            </p:txEl>
                                          </p:spTgt>
                                        </p:tgtEl>
                                      </p:cBhvr>
                                      <p:to x="100000" y="95000"/>
                                    </p:animScale>
                                    <p:animScale>
                                      <p:cBhvr>
                                        <p:cTn id="56" dur="166" decel="50000">
                                          <p:stCondLst>
                                            <p:cond delay="1834"/>
                                          </p:stCondLst>
                                        </p:cTn>
                                        <p:tgtEl>
                                          <p:spTgt spid="9">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How to Build Reports in the System</a:t>
            </a:r>
            <a:endParaRPr lang="id-ID" altLang="en-US" sz="6000" b="1" dirty="0">
              <a:solidFill>
                <a:srgbClr val="8DC640"/>
              </a:solidFill>
              <a:latin typeface="+mj-lt"/>
            </a:endParaRPr>
          </a:p>
        </p:txBody>
      </p:sp>
      <p:sp>
        <p:nvSpPr>
          <p:cNvPr id="2" name="Rectangle 1">
            <a:extLst>
              <a:ext uri="{FF2B5EF4-FFF2-40B4-BE49-F238E27FC236}">
                <a16:creationId xmlns:a16="http://schemas.microsoft.com/office/drawing/2014/main" xmlns="" id="{21BC58D4-64AD-4E38-B1A8-8D88DFB4A128}"/>
              </a:ext>
            </a:extLst>
          </p:cNvPr>
          <p:cNvSpPr/>
          <p:nvPr/>
        </p:nvSpPr>
        <p:spPr>
          <a:xfrm>
            <a:off x="677003" y="2560290"/>
            <a:ext cx="17335500" cy="3539430"/>
          </a:xfrm>
          <a:prstGeom prst="rect">
            <a:avLst/>
          </a:prstGeom>
        </p:spPr>
        <p:txBody>
          <a:bodyPr wrap="square">
            <a:spAutoFit/>
          </a:bodyPr>
          <a:lstStyle/>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The built-in reports, could serves the user as a good basic for every kind of report he wishes to generate.</a:t>
            </a: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User can add/remove fields from an exist report.</a:t>
            </a: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All the available fields for the report are available at the bottom of the screen. The fields are divided into several tabs. </a:t>
            </a: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Under each tab, you can find the fields which are relevant to the tab’s subject.</a:t>
            </a: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Some of the field names are not "user-friendly" and require prior familiarity with the system in order to locate them</a:t>
            </a:r>
            <a:endParaRPr lang="he-IL" sz="2800" dirty="0">
              <a:solidFill>
                <a:schemeClr val="bg1">
                  <a:lumMod val="85000"/>
                </a:schemeClr>
              </a:solidFill>
              <a:latin typeface="+mn-lt"/>
              <a:sym typeface="Calibri"/>
            </a:endParaRP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There is also a search option, to make it easier to find field’s names.</a:t>
            </a:r>
          </a:p>
        </p:txBody>
      </p:sp>
    </p:spTree>
    <p:extLst>
      <p:ext uri="{BB962C8B-B14F-4D97-AF65-F5344CB8AC3E}">
        <p14:creationId xmlns:p14="http://schemas.microsoft.com/office/powerpoint/2010/main" val="2033416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Overview</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12914874" cy="1323439"/>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a:buClr>
                <a:srgbClr val="92D050"/>
              </a:buClr>
              <a:buSzPct val="100000"/>
            </a:pPr>
            <a:r>
              <a:rPr lang="en-US" sz="2800" dirty="0">
                <a:solidFill>
                  <a:schemeClr val="bg1">
                    <a:lumMod val="85000"/>
                  </a:schemeClr>
                </a:solidFill>
                <a:latin typeface="+mn-lt"/>
              </a:rPr>
              <a:t>ZON</a:t>
            </a:r>
            <a:r>
              <a:rPr lang="en-US" sz="2800" baseline="30000" dirty="0">
                <a:solidFill>
                  <a:schemeClr val="bg1">
                    <a:lumMod val="85000"/>
                  </a:schemeClr>
                </a:solidFill>
                <a:latin typeface="+mn-lt"/>
              </a:rPr>
              <a:t>TM</a:t>
            </a:r>
            <a:r>
              <a:rPr lang="en-US" sz="2800" dirty="0">
                <a:solidFill>
                  <a:schemeClr val="bg1">
                    <a:lumMod val="85000"/>
                  </a:schemeClr>
                </a:solidFill>
                <a:latin typeface="+mn-lt"/>
              </a:rPr>
              <a:t> Control is Galooli’s user application for PC that shows all of the connected assets live and history data.</a:t>
            </a:r>
          </a:p>
        </p:txBody>
      </p:sp>
      <p:grpSp>
        <p:nvGrpSpPr>
          <p:cNvPr id="3" name="Group 2">
            <a:extLst>
              <a:ext uri="{FF2B5EF4-FFF2-40B4-BE49-F238E27FC236}">
                <a16:creationId xmlns:a16="http://schemas.microsoft.com/office/drawing/2014/main" xmlns="" id="{1C3154B6-BBC5-4E48-9DAE-7CE7E6F4ABC3}"/>
              </a:ext>
            </a:extLst>
          </p:cNvPr>
          <p:cNvGrpSpPr/>
          <p:nvPr/>
        </p:nvGrpSpPr>
        <p:grpSpPr>
          <a:xfrm>
            <a:off x="7870373" y="3657600"/>
            <a:ext cx="12050486" cy="6449785"/>
            <a:chOff x="4539343" y="3059824"/>
            <a:chExt cx="15780657" cy="7668047"/>
          </a:xfrm>
        </p:grpSpPr>
        <p:pic>
          <p:nvPicPr>
            <p:cNvPr id="5" name="Picture 4">
              <a:extLst>
                <a:ext uri="{FF2B5EF4-FFF2-40B4-BE49-F238E27FC236}">
                  <a16:creationId xmlns:a16="http://schemas.microsoft.com/office/drawing/2014/main" xmlns="" id="{E5609D93-7936-43EA-A2AB-3C4EF0E0254B}"/>
                </a:ext>
              </a:extLst>
            </p:cNvPr>
            <p:cNvPicPr>
              <a:picLocks noChangeAspect="1"/>
            </p:cNvPicPr>
            <p:nvPr/>
          </p:nvPicPr>
          <p:blipFill>
            <a:blip r:embed="rId3"/>
            <a:stretch>
              <a:fillRect/>
            </a:stretch>
          </p:blipFill>
          <p:spPr>
            <a:xfrm>
              <a:off x="4539343" y="3059824"/>
              <a:ext cx="15780657" cy="7668047"/>
            </a:xfrm>
            <a:prstGeom prst="rect">
              <a:avLst/>
            </a:prstGeom>
          </p:spPr>
        </p:pic>
        <p:pic>
          <p:nvPicPr>
            <p:cNvPr id="2" name="Picture 1">
              <a:extLst>
                <a:ext uri="{FF2B5EF4-FFF2-40B4-BE49-F238E27FC236}">
                  <a16:creationId xmlns:a16="http://schemas.microsoft.com/office/drawing/2014/main" xmlns="" id="{142B4338-F3B1-4865-AB53-A40AA34D75F0}"/>
                </a:ext>
              </a:extLst>
            </p:cNvPr>
            <p:cNvPicPr>
              <a:picLocks noChangeAspect="1"/>
            </p:cNvPicPr>
            <p:nvPr/>
          </p:nvPicPr>
          <p:blipFill>
            <a:blip r:embed="rId4"/>
            <a:stretch>
              <a:fillRect/>
            </a:stretch>
          </p:blipFill>
          <p:spPr>
            <a:xfrm>
              <a:off x="7134453" y="3892660"/>
              <a:ext cx="10614706" cy="5746639"/>
            </a:xfrm>
            <a:prstGeom prst="rect">
              <a:avLst/>
            </a:prstGeom>
          </p:spPr>
        </p:pic>
      </p:grpSp>
    </p:spTree>
    <p:extLst>
      <p:ext uri="{BB962C8B-B14F-4D97-AF65-F5344CB8AC3E}">
        <p14:creationId xmlns:p14="http://schemas.microsoft.com/office/powerpoint/2010/main" val="193896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How to Build Reports in the System</a:t>
            </a:r>
            <a:endParaRPr lang="id-ID" altLang="en-US" sz="6000" b="1" dirty="0">
              <a:solidFill>
                <a:srgbClr val="8DC640"/>
              </a:solidFill>
              <a:latin typeface="+mj-lt"/>
            </a:endParaRPr>
          </a:p>
        </p:txBody>
      </p:sp>
      <p:grpSp>
        <p:nvGrpSpPr>
          <p:cNvPr id="4" name="Group 3">
            <a:extLst>
              <a:ext uri="{FF2B5EF4-FFF2-40B4-BE49-F238E27FC236}">
                <a16:creationId xmlns:a16="http://schemas.microsoft.com/office/drawing/2014/main" xmlns="" id="{09E5883F-D39A-4CB3-A4E2-18BCDCC28B82}"/>
              </a:ext>
            </a:extLst>
          </p:cNvPr>
          <p:cNvGrpSpPr/>
          <p:nvPr/>
        </p:nvGrpSpPr>
        <p:grpSpPr>
          <a:xfrm>
            <a:off x="677003" y="2268248"/>
            <a:ext cx="16827500" cy="7915207"/>
            <a:chOff x="624507" y="1027906"/>
            <a:chExt cx="11328954" cy="5631280"/>
          </a:xfrm>
        </p:grpSpPr>
        <p:pic>
          <p:nvPicPr>
            <p:cNvPr id="5" name="Picture 4">
              <a:extLst>
                <a:ext uri="{FF2B5EF4-FFF2-40B4-BE49-F238E27FC236}">
                  <a16:creationId xmlns:a16="http://schemas.microsoft.com/office/drawing/2014/main" xmlns="" id="{EF53F5B1-C6ED-4687-9853-419B18771487}"/>
                </a:ext>
              </a:extLst>
            </p:cNvPr>
            <p:cNvPicPr>
              <a:picLocks noChangeAspect="1"/>
            </p:cNvPicPr>
            <p:nvPr/>
          </p:nvPicPr>
          <p:blipFill>
            <a:blip r:embed="rId2"/>
            <a:stretch>
              <a:fillRect/>
            </a:stretch>
          </p:blipFill>
          <p:spPr>
            <a:xfrm>
              <a:off x="5153088" y="1027906"/>
              <a:ext cx="6800373" cy="5631280"/>
            </a:xfrm>
            <a:prstGeom prst="rect">
              <a:avLst/>
            </a:prstGeom>
          </p:spPr>
        </p:pic>
        <p:sp>
          <p:nvSpPr>
            <p:cNvPr id="6" name="Left Brace 5">
              <a:extLst>
                <a:ext uri="{FF2B5EF4-FFF2-40B4-BE49-F238E27FC236}">
                  <a16:creationId xmlns:a16="http://schemas.microsoft.com/office/drawing/2014/main" xmlns="" id="{A4377719-1B73-43D5-9D73-25FD14F9C446}"/>
                </a:ext>
              </a:extLst>
            </p:cNvPr>
            <p:cNvSpPr/>
            <p:nvPr/>
          </p:nvSpPr>
          <p:spPr>
            <a:xfrm rot="5400000">
              <a:off x="8355495" y="1595755"/>
              <a:ext cx="331304" cy="6175513"/>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33" b="1" dirty="0"/>
            </a:p>
          </p:txBody>
        </p:sp>
        <p:sp>
          <p:nvSpPr>
            <p:cNvPr id="8" name="Arrow: Bent 7">
              <a:extLst>
                <a:ext uri="{FF2B5EF4-FFF2-40B4-BE49-F238E27FC236}">
                  <a16:creationId xmlns:a16="http://schemas.microsoft.com/office/drawing/2014/main" xmlns="" id="{04A9975B-8C25-4D3D-8C4C-E1A9A3EE49A2}"/>
                </a:ext>
              </a:extLst>
            </p:cNvPr>
            <p:cNvSpPr/>
            <p:nvPr/>
          </p:nvSpPr>
          <p:spPr>
            <a:xfrm rot="5400000">
              <a:off x="4776907" y="1742161"/>
              <a:ext cx="755371" cy="4745283"/>
            </a:xfrm>
            <a:prstGeom prst="bentArrow">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9" name="Arrow: Left 8">
              <a:extLst>
                <a:ext uri="{FF2B5EF4-FFF2-40B4-BE49-F238E27FC236}">
                  <a16:creationId xmlns:a16="http://schemas.microsoft.com/office/drawing/2014/main" xmlns="" id="{15150474-4140-4E1C-A1FD-E82B026ABC5A}"/>
                </a:ext>
              </a:extLst>
            </p:cNvPr>
            <p:cNvSpPr/>
            <p:nvPr/>
          </p:nvSpPr>
          <p:spPr>
            <a:xfrm rot="10800000">
              <a:off x="2781953" y="4689007"/>
              <a:ext cx="2252870" cy="160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10" name="Arrow: Left 9">
              <a:extLst>
                <a:ext uri="{FF2B5EF4-FFF2-40B4-BE49-F238E27FC236}">
                  <a16:creationId xmlns:a16="http://schemas.microsoft.com/office/drawing/2014/main" xmlns="" id="{D9C23F48-1D36-4908-8C7E-AE9EE0266280}"/>
                </a:ext>
              </a:extLst>
            </p:cNvPr>
            <p:cNvSpPr/>
            <p:nvPr/>
          </p:nvSpPr>
          <p:spPr>
            <a:xfrm rot="10800000">
              <a:off x="2873713" y="1410262"/>
              <a:ext cx="2252870" cy="160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11" name="TextBox 10">
              <a:extLst>
                <a:ext uri="{FF2B5EF4-FFF2-40B4-BE49-F238E27FC236}">
                  <a16:creationId xmlns:a16="http://schemas.microsoft.com/office/drawing/2014/main" xmlns="" id="{FA8EF4C8-0555-4F64-A81D-E67A342D4682}"/>
                </a:ext>
              </a:extLst>
            </p:cNvPr>
            <p:cNvSpPr txBox="1"/>
            <p:nvPr/>
          </p:nvSpPr>
          <p:spPr>
            <a:xfrm>
              <a:off x="838200" y="1272209"/>
              <a:ext cx="2035513" cy="321108"/>
            </a:xfrm>
            <a:prstGeom prst="rect">
              <a:avLst/>
            </a:prstGeom>
            <a:noFill/>
          </p:spPr>
          <p:txBody>
            <a:bodyPr wrap="square" rtlCol="0">
              <a:spAutoFit/>
            </a:bodyPr>
            <a:lstStyle/>
            <a:p>
              <a:r>
                <a:rPr lang="en-US" sz="2333" dirty="0">
                  <a:solidFill>
                    <a:schemeClr val="bg1"/>
                  </a:solidFill>
                </a:rPr>
                <a:t>Date/Time settings</a:t>
              </a:r>
            </a:p>
          </p:txBody>
        </p:sp>
        <p:sp>
          <p:nvSpPr>
            <p:cNvPr id="12" name="TextBox 11">
              <a:extLst>
                <a:ext uri="{FF2B5EF4-FFF2-40B4-BE49-F238E27FC236}">
                  <a16:creationId xmlns:a16="http://schemas.microsoft.com/office/drawing/2014/main" xmlns="" id="{EA5D0ACB-42E8-4E9C-9A85-FCAAD939008E}"/>
                </a:ext>
              </a:extLst>
            </p:cNvPr>
            <p:cNvSpPr txBox="1"/>
            <p:nvPr/>
          </p:nvSpPr>
          <p:spPr>
            <a:xfrm>
              <a:off x="624507" y="3658879"/>
              <a:ext cx="2035513" cy="321108"/>
            </a:xfrm>
            <a:prstGeom prst="rect">
              <a:avLst/>
            </a:prstGeom>
            <a:noFill/>
          </p:spPr>
          <p:txBody>
            <a:bodyPr wrap="square" rtlCol="0">
              <a:spAutoFit/>
            </a:bodyPr>
            <a:lstStyle/>
            <a:p>
              <a:r>
                <a:rPr lang="en-US" sz="2333" dirty="0">
                  <a:solidFill>
                    <a:schemeClr val="bg1"/>
                  </a:solidFill>
                </a:rPr>
                <a:t>Data Fields</a:t>
              </a:r>
            </a:p>
          </p:txBody>
        </p:sp>
      </p:grpSp>
    </p:spTree>
    <p:extLst>
      <p:ext uri="{BB962C8B-B14F-4D97-AF65-F5344CB8AC3E}">
        <p14:creationId xmlns:p14="http://schemas.microsoft.com/office/powerpoint/2010/main" val="1459186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How to Build Reports in the System</a:t>
            </a:r>
            <a:endParaRPr lang="id-ID" altLang="en-US" sz="6000" b="1" dirty="0">
              <a:solidFill>
                <a:srgbClr val="8DC640"/>
              </a:solidFill>
              <a:latin typeface="+mj-lt"/>
            </a:endParaRPr>
          </a:p>
        </p:txBody>
      </p:sp>
      <p:sp>
        <p:nvSpPr>
          <p:cNvPr id="13" name="Content Placeholder 4">
            <a:extLst>
              <a:ext uri="{FF2B5EF4-FFF2-40B4-BE49-F238E27FC236}">
                <a16:creationId xmlns:a16="http://schemas.microsoft.com/office/drawing/2014/main" xmlns="" id="{B9163949-2421-4BAA-91C8-198EA66D0AD3}"/>
              </a:ext>
            </a:extLst>
          </p:cNvPr>
          <p:cNvSpPr>
            <a:spLocks noGrp="1"/>
          </p:cNvSpPr>
          <p:nvPr>
            <p:ph idx="1"/>
          </p:nvPr>
        </p:nvSpPr>
        <p:spPr>
          <a:xfrm>
            <a:off x="1090002" y="2690448"/>
            <a:ext cx="15949612" cy="6668030"/>
          </a:xfrm>
        </p:spPr>
        <p:txBody>
          <a:bodyPr/>
          <a:lstStyle/>
          <a:p>
            <a:pPr marL="444509" indent="0">
              <a:buNone/>
            </a:pPr>
            <a:r>
              <a:rPr lang="en-US" sz="2800" dirty="0">
                <a:solidFill>
                  <a:schemeClr val="bg1">
                    <a:lumMod val="85000"/>
                  </a:schemeClr>
                </a:solidFill>
                <a:latin typeface="+mn-lt"/>
                <a:cs typeface="Arial"/>
              </a:rPr>
              <a:t>Next to the report’s Date/Time setting, there are 4 “calendars”. Each calendar defines the visibility of data in operational report (only):</a:t>
            </a:r>
          </a:p>
          <a:p>
            <a:pPr marL="0" indent="0">
              <a:buNone/>
            </a:pPr>
            <a:endParaRPr lang="en-US" sz="4000" dirty="0">
              <a:solidFill>
                <a:schemeClr val="bg1"/>
              </a:solidFill>
            </a:endParaRPr>
          </a:p>
        </p:txBody>
      </p:sp>
      <p:grpSp>
        <p:nvGrpSpPr>
          <p:cNvPr id="14" name="Group 13">
            <a:extLst>
              <a:ext uri="{FF2B5EF4-FFF2-40B4-BE49-F238E27FC236}">
                <a16:creationId xmlns:a16="http://schemas.microsoft.com/office/drawing/2014/main" xmlns="" id="{0B22764E-0F4E-4AF6-9406-22218588592E}"/>
              </a:ext>
            </a:extLst>
          </p:cNvPr>
          <p:cNvGrpSpPr/>
          <p:nvPr/>
        </p:nvGrpSpPr>
        <p:grpSpPr>
          <a:xfrm>
            <a:off x="1809504" y="4579364"/>
            <a:ext cx="15822245" cy="4923325"/>
            <a:chOff x="1022253" y="2796833"/>
            <a:chExt cx="9493347" cy="2953995"/>
          </a:xfrm>
        </p:grpSpPr>
        <p:pic>
          <p:nvPicPr>
            <p:cNvPr id="15" name="Picture 14">
              <a:extLst>
                <a:ext uri="{FF2B5EF4-FFF2-40B4-BE49-F238E27FC236}">
                  <a16:creationId xmlns:a16="http://schemas.microsoft.com/office/drawing/2014/main" xmlns="" id="{8D5C57DF-5D44-4E8E-AB5D-22AA43732898}"/>
                </a:ext>
              </a:extLst>
            </p:cNvPr>
            <p:cNvPicPr>
              <a:picLocks noChangeAspect="1"/>
            </p:cNvPicPr>
            <p:nvPr/>
          </p:nvPicPr>
          <p:blipFill>
            <a:blip r:embed="rId2"/>
            <a:stretch>
              <a:fillRect/>
            </a:stretch>
          </p:blipFill>
          <p:spPr>
            <a:xfrm>
              <a:off x="1022253" y="2796833"/>
              <a:ext cx="609600" cy="628650"/>
            </a:xfrm>
            <a:prstGeom prst="rect">
              <a:avLst/>
            </a:prstGeom>
          </p:spPr>
        </p:pic>
        <p:pic>
          <p:nvPicPr>
            <p:cNvPr id="16" name="Picture 15">
              <a:extLst>
                <a:ext uri="{FF2B5EF4-FFF2-40B4-BE49-F238E27FC236}">
                  <a16:creationId xmlns:a16="http://schemas.microsoft.com/office/drawing/2014/main" xmlns="" id="{D88A2B6A-2285-43CD-AD28-AC432D64667C}"/>
                </a:ext>
              </a:extLst>
            </p:cNvPr>
            <p:cNvPicPr>
              <a:picLocks noChangeAspect="1"/>
            </p:cNvPicPr>
            <p:nvPr/>
          </p:nvPicPr>
          <p:blipFill>
            <a:blip r:embed="rId3"/>
            <a:stretch>
              <a:fillRect/>
            </a:stretch>
          </p:blipFill>
          <p:spPr>
            <a:xfrm>
              <a:off x="1072443" y="3560420"/>
              <a:ext cx="561975" cy="581025"/>
            </a:xfrm>
            <a:prstGeom prst="rect">
              <a:avLst/>
            </a:prstGeom>
          </p:spPr>
        </p:pic>
        <p:pic>
          <p:nvPicPr>
            <p:cNvPr id="17" name="Picture 16">
              <a:extLst>
                <a:ext uri="{FF2B5EF4-FFF2-40B4-BE49-F238E27FC236}">
                  <a16:creationId xmlns:a16="http://schemas.microsoft.com/office/drawing/2014/main" xmlns="" id="{C8E29723-3778-40EA-B37A-428323DA687C}"/>
                </a:ext>
              </a:extLst>
            </p:cNvPr>
            <p:cNvPicPr>
              <a:picLocks noChangeAspect="1"/>
            </p:cNvPicPr>
            <p:nvPr/>
          </p:nvPicPr>
          <p:blipFill>
            <a:blip r:embed="rId4"/>
            <a:stretch>
              <a:fillRect/>
            </a:stretch>
          </p:blipFill>
          <p:spPr>
            <a:xfrm>
              <a:off x="1117503" y="4366797"/>
              <a:ext cx="514350" cy="504825"/>
            </a:xfrm>
            <a:prstGeom prst="rect">
              <a:avLst/>
            </a:prstGeom>
          </p:spPr>
        </p:pic>
        <p:pic>
          <p:nvPicPr>
            <p:cNvPr id="18" name="Picture 17">
              <a:extLst>
                <a:ext uri="{FF2B5EF4-FFF2-40B4-BE49-F238E27FC236}">
                  <a16:creationId xmlns:a16="http://schemas.microsoft.com/office/drawing/2014/main" xmlns="" id="{65055A99-F18B-41DC-AABC-B41CF7DB2B18}"/>
                </a:ext>
              </a:extLst>
            </p:cNvPr>
            <p:cNvPicPr>
              <a:picLocks noChangeAspect="1"/>
            </p:cNvPicPr>
            <p:nvPr/>
          </p:nvPicPr>
          <p:blipFill>
            <a:blip r:embed="rId5"/>
            <a:stretch>
              <a:fillRect/>
            </a:stretch>
          </p:blipFill>
          <p:spPr>
            <a:xfrm>
              <a:off x="1117503" y="5160278"/>
              <a:ext cx="561975" cy="590550"/>
            </a:xfrm>
            <a:prstGeom prst="rect">
              <a:avLst/>
            </a:prstGeom>
          </p:spPr>
        </p:pic>
        <p:sp>
          <p:nvSpPr>
            <p:cNvPr id="19" name="TextBox 18">
              <a:extLst>
                <a:ext uri="{FF2B5EF4-FFF2-40B4-BE49-F238E27FC236}">
                  <a16:creationId xmlns:a16="http://schemas.microsoft.com/office/drawing/2014/main" xmlns="" id="{03CE806D-388C-476B-AD8D-25991C8382A7}"/>
                </a:ext>
              </a:extLst>
            </p:cNvPr>
            <p:cNvSpPr txBox="1"/>
            <p:nvPr/>
          </p:nvSpPr>
          <p:spPr>
            <a:xfrm>
              <a:off x="2178148" y="3772113"/>
              <a:ext cx="8337452" cy="288079"/>
            </a:xfrm>
            <a:prstGeom prst="rect">
              <a:avLst/>
            </a:prstGeom>
            <a:noFill/>
          </p:spPr>
          <p:txBody>
            <a:bodyPr wrap="square" rtlCol="0">
              <a:spAutoFit/>
            </a:bodyPr>
            <a:lstStyle/>
            <a:p>
              <a:pPr marL="444509">
                <a:lnSpc>
                  <a:spcPct val="90000"/>
                </a:lnSpc>
                <a:spcBef>
                  <a:spcPts val="1500"/>
                </a:spcBef>
                <a:buClr>
                  <a:schemeClr val="dk1"/>
                </a:buClr>
                <a:buSzPct val="100000"/>
              </a:pPr>
              <a:r>
                <a:rPr lang="en-US" sz="2800" dirty="0">
                  <a:solidFill>
                    <a:schemeClr val="bg1">
                      <a:lumMod val="85000"/>
                    </a:schemeClr>
                  </a:solidFill>
                  <a:latin typeface="+mn-lt"/>
                </a:rPr>
                <a:t>Weekly – display separate raw for each week in the selected period </a:t>
              </a:r>
            </a:p>
          </p:txBody>
        </p:sp>
        <p:sp>
          <p:nvSpPr>
            <p:cNvPr id="20" name="TextBox 19">
              <a:extLst>
                <a:ext uri="{FF2B5EF4-FFF2-40B4-BE49-F238E27FC236}">
                  <a16:creationId xmlns:a16="http://schemas.microsoft.com/office/drawing/2014/main" xmlns="" id="{7577C6F7-81F1-43F1-BC58-DEFCBC3442E7}"/>
                </a:ext>
              </a:extLst>
            </p:cNvPr>
            <p:cNvSpPr txBox="1"/>
            <p:nvPr/>
          </p:nvSpPr>
          <p:spPr>
            <a:xfrm>
              <a:off x="2178148" y="2978899"/>
              <a:ext cx="8337452" cy="288079"/>
            </a:xfrm>
            <a:prstGeom prst="rect">
              <a:avLst/>
            </a:prstGeom>
            <a:noFill/>
          </p:spPr>
          <p:txBody>
            <a:bodyPr wrap="square" rtlCol="0">
              <a:spAutoFit/>
            </a:bodyPr>
            <a:lstStyle/>
            <a:p>
              <a:pPr marL="444509">
                <a:lnSpc>
                  <a:spcPct val="90000"/>
                </a:lnSpc>
                <a:spcBef>
                  <a:spcPts val="1500"/>
                </a:spcBef>
                <a:buClr>
                  <a:schemeClr val="dk1"/>
                </a:buClr>
                <a:buSzPct val="100000"/>
              </a:pPr>
              <a:r>
                <a:rPr lang="en-US" sz="2800" dirty="0">
                  <a:solidFill>
                    <a:schemeClr val="bg1">
                      <a:lumMod val="85000"/>
                    </a:schemeClr>
                  </a:solidFill>
                  <a:latin typeface="+mn-lt"/>
                  <a:sym typeface="Calibri"/>
                </a:rPr>
                <a:t>Daily – display separate raw for each day in the selected period </a:t>
              </a:r>
            </a:p>
          </p:txBody>
        </p:sp>
        <p:sp>
          <p:nvSpPr>
            <p:cNvPr id="21" name="TextBox 20">
              <a:extLst>
                <a:ext uri="{FF2B5EF4-FFF2-40B4-BE49-F238E27FC236}">
                  <a16:creationId xmlns:a16="http://schemas.microsoft.com/office/drawing/2014/main" xmlns="" id="{6F8129D9-9098-4DE7-B7C0-CF48DB283495}"/>
                </a:ext>
              </a:extLst>
            </p:cNvPr>
            <p:cNvSpPr txBox="1"/>
            <p:nvPr/>
          </p:nvSpPr>
          <p:spPr>
            <a:xfrm>
              <a:off x="2178148" y="4477673"/>
              <a:ext cx="8337452" cy="288079"/>
            </a:xfrm>
            <a:prstGeom prst="rect">
              <a:avLst/>
            </a:prstGeom>
            <a:noFill/>
          </p:spPr>
          <p:txBody>
            <a:bodyPr wrap="square" rtlCol="0">
              <a:spAutoFit/>
            </a:bodyPr>
            <a:lstStyle/>
            <a:p>
              <a:pPr marL="444509">
                <a:lnSpc>
                  <a:spcPct val="90000"/>
                </a:lnSpc>
                <a:spcBef>
                  <a:spcPts val="1500"/>
                </a:spcBef>
                <a:buClr>
                  <a:schemeClr val="dk1"/>
                </a:buClr>
                <a:buSzPct val="100000"/>
              </a:pPr>
              <a:r>
                <a:rPr lang="en-US" sz="2800" dirty="0">
                  <a:solidFill>
                    <a:schemeClr val="bg1">
                      <a:lumMod val="85000"/>
                    </a:schemeClr>
                  </a:solidFill>
                  <a:latin typeface="+mn-lt"/>
                </a:rPr>
                <a:t>Monthly – display separate raw for month day in the selected period </a:t>
              </a:r>
            </a:p>
          </p:txBody>
        </p:sp>
        <p:sp>
          <p:nvSpPr>
            <p:cNvPr id="22" name="TextBox 21">
              <a:extLst>
                <a:ext uri="{FF2B5EF4-FFF2-40B4-BE49-F238E27FC236}">
                  <a16:creationId xmlns:a16="http://schemas.microsoft.com/office/drawing/2014/main" xmlns="" id="{DBFDCE88-CE07-45C8-8FB7-210A3885A451}"/>
                </a:ext>
              </a:extLst>
            </p:cNvPr>
            <p:cNvSpPr txBox="1"/>
            <p:nvPr/>
          </p:nvSpPr>
          <p:spPr>
            <a:xfrm>
              <a:off x="2178148" y="5270887"/>
              <a:ext cx="8337452" cy="288079"/>
            </a:xfrm>
            <a:prstGeom prst="rect">
              <a:avLst/>
            </a:prstGeom>
            <a:noFill/>
          </p:spPr>
          <p:txBody>
            <a:bodyPr wrap="square" rtlCol="0">
              <a:spAutoFit/>
            </a:bodyPr>
            <a:lstStyle/>
            <a:p>
              <a:pPr marL="444509">
                <a:lnSpc>
                  <a:spcPct val="90000"/>
                </a:lnSpc>
                <a:spcBef>
                  <a:spcPts val="1500"/>
                </a:spcBef>
                <a:buClr>
                  <a:schemeClr val="dk1"/>
                </a:buClr>
                <a:buSzPct val="100000"/>
              </a:pPr>
              <a:r>
                <a:rPr lang="en-US" sz="2800" dirty="0">
                  <a:solidFill>
                    <a:schemeClr val="bg1">
                      <a:lumMod val="85000"/>
                    </a:schemeClr>
                  </a:solidFill>
                  <a:latin typeface="+mn-lt"/>
                </a:rPr>
                <a:t>Selected Period – display one raw for the whole selected period only </a:t>
              </a:r>
            </a:p>
          </p:txBody>
        </p:sp>
      </p:grpSp>
    </p:spTree>
    <p:extLst>
      <p:ext uri="{BB962C8B-B14F-4D97-AF65-F5344CB8AC3E}">
        <p14:creationId xmlns:p14="http://schemas.microsoft.com/office/powerpoint/2010/main" val="1568636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4801692" y="504036"/>
            <a:ext cx="90861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Scheduled Reports</a:t>
            </a:r>
            <a:endParaRPr lang="id-ID" altLang="en-US" sz="6000" b="1" dirty="0">
              <a:solidFill>
                <a:srgbClr val="8DC640"/>
              </a:solidFill>
              <a:latin typeface="+mj-lt"/>
            </a:endParaRPr>
          </a:p>
        </p:txBody>
      </p:sp>
      <p:sp>
        <p:nvSpPr>
          <p:cNvPr id="4" name="Content Placeholder 2">
            <a:extLst>
              <a:ext uri="{FF2B5EF4-FFF2-40B4-BE49-F238E27FC236}">
                <a16:creationId xmlns:a16="http://schemas.microsoft.com/office/drawing/2014/main" xmlns="" id="{B77AAEF3-2940-489C-9DD1-701AD2AFE503}"/>
              </a:ext>
            </a:extLst>
          </p:cNvPr>
          <p:cNvSpPr>
            <a:spLocks noGrp="1"/>
          </p:cNvSpPr>
          <p:nvPr>
            <p:ph idx="1"/>
          </p:nvPr>
        </p:nvSpPr>
        <p:spPr>
          <a:xfrm>
            <a:off x="642814" y="1812406"/>
            <a:ext cx="18121435" cy="8387292"/>
          </a:xfrm>
        </p:spPr>
        <p:txBody>
          <a:bodyPr>
            <a:noAutofit/>
          </a:bodyPr>
          <a:lstStyle/>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It is possible (and recommended)  to schedule reports.</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Before scheduling, you must verifying that e-mail settings are defined on the relevant group.</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Scheduling a report could be carried out only after the report is generated manually. </a:t>
            </a:r>
            <a:endParaRPr lang="he-IL" sz="2800" dirty="0">
              <a:solidFill>
                <a:schemeClr val="bg1">
                  <a:lumMod val="85000"/>
                </a:schemeClr>
              </a:solidFill>
              <a:latin typeface="+mn-lt"/>
              <a:ea typeface="Arial"/>
              <a:cs typeface="Arial"/>
              <a:sym typeface="Arial"/>
            </a:endParaRP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To schedule a report, navigate to “Info” tab, and press the calendar/clock icon. Use the Scheduling Wizard to schedule the report according to your preferences</a:t>
            </a:r>
          </a:p>
          <a:p>
            <a:endParaRPr lang="en-US" sz="2800" dirty="0">
              <a:solidFill>
                <a:schemeClr val="bg1">
                  <a:lumMod val="85000"/>
                </a:schemeClr>
              </a:solidFill>
              <a:latin typeface="+mn-lt"/>
              <a:ea typeface="Arial"/>
              <a:cs typeface="Arial"/>
              <a:sym typeface="Arial"/>
            </a:endParaRPr>
          </a:p>
          <a:p>
            <a:pPr marL="0" indent="0">
              <a:buNone/>
            </a:pPr>
            <a:endParaRPr lang="en-US" sz="4000" dirty="0">
              <a:solidFill>
                <a:schemeClr val="bg1"/>
              </a:solidFill>
            </a:endParaRPr>
          </a:p>
        </p:txBody>
      </p:sp>
      <p:pic>
        <p:nvPicPr>
          <p:cNvPr id="5" name="Picture 4">
            <a:extLst>
              <a:ext uri="{FF2B5EF4-FFF2-40B4-BE49-F238E27FC236}">
                <a16:creationId xmlns:a16="http://schemas.microsoft.com/office/drawing/2014/main" xmlns="" id="{92B13AB7-5860-4381-BFC8-88336E343585}"/>
              </a:ext>
            </a:extLst>
          </p:cNvPr>
          <p:cNvPicPr>
            <a:picLocks noChangeAspect="1"/>
          </p:cNvPicPr>
          <p:nvPr/>
        </p:nvPicPr>
        <p:blipFill>
          <a:blip r:embed="rId2"/>
          <a:stretch>
            <a:fillRect/>
          </a:stretch>
        </p:blipFill>
        <p:spPr>
          <a:xfrm>
            <a:off x="11493500" y="6858002"/>
            <a:ext cx="7168560" cy="4287417"/>
          </a:xfrm>
          <a:prstGeom prst="rect">
            <a:avLst/>
          </a:prstGeom>
        </p:spPr>
      </p:pic>
    </p:spTree>
    <p:extLst>
      <p:ext uri="{BB962C8B-B14F-4D97-AF65-F5344CB8AC3E}">
        <p14:creationId xmlns:p14="http://schemas.microsoft.com/office/powerpoint/2010/main" val="57441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9CB23-B9EB-434E-8342-7D463AF1A8F1}"/>
              </a:ext>
            </a:extLst>
          </p:cNvPr>
          <p:cNvSpPr>
            <a:spLocks noGrp="1"/>
          </p:cNvSpPr>
          <p:nvPr>
            <p:ph type="ctrTitle"/>
          </p:nvPr>
        </p:nvSpPr>
        <p:spPr>
          <a:xfrm>
            <a:off x="1257682" y="3558034"/>
            <a:ext cx="11058952" cy="2296915"/>
          </a:xfrm>
        </p:spPr>
        <p:txBody>
          <a:bodyPr>
            <a:noAutofit/>
          </a:bodyPr>
          <a:lstStyle/>
          <a:p>
            <a:r>
              <a:rPr lang="en-US" sz="10000" dirty="0"/>
              <a:t>Common Faults</a:t>
            </a:r>
            <a:endParaRPr lang="x-none" sz="10000" dirty="0"/>
          </a:p>
        </p:txBody>
      </p:sp>
      <p:sp>
        <p:nvSpPr>
          <p:cNvPr id="4" name="Slide Number Placeholder 3">
            <a:extLst>
              <a:ext uri="{FF2B5EF4-FFF2-40B4-BE49-F238E27FC236}">
                <a16:creationId xmlns:a16="http://schemas.microsoft.com/office/drawing/2014/main" xmlns="" id="{5A421729-2CE4-4176-B98D-C8B284F4B1BC}"/>
              </a:ext>
            </a:extLst>
          </p:cNvPr>
          <p:cNvSpPr>
            <a:spLocks noGrp="1"/>
          </p:cNvSpPr>
          <p:nvPr>
            <p:ph type="sldNum" sz="quarter" idx="12"/>
          </p:nvPr>
        </p:nvSpPr>
        <p:spPr/>
        <p:txBody>
          <a:bodyPr/>
          <a:lstStyle/>
          <a:p>
            <a:fld id="{E68008C3-B6BC-4A20-A8D5-EDEE5C826E43}" type="slidenum">
              <a:rPr lang="en-US" smtClean="0"/>
              <a:pPr/>
              <a:t>33</a:t>
            </a:fld>
            <a:endParaRPr lang="en-US"/>
          </a:p>
        </p:txBody>
      </p:sp>
    </p:spTree>
    <p:extLst>
      <p:ext uri="{BB962C8B-B14F-4D97-AF65-F5344CB8AC3E}">
        <p14:creationId xmlns:p14="http://schemas.microsoft.com/office/powerpoint/2010/main" val="278114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4801692" y="504036"/>
            <a:ext cx="90861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Red Triangle</a:t>
            </a:r>
            <a:endParaRPr lang="id-ID" altLang="en-US" sz="6000" b="1" dirty="0">
              <a:solidFill>
                <a:srgbClr val="8DC640"/>
              </a:solidFill>
              <a:latin typeface="+mj-lt"/>
            </a:endParaRPr>
          </a:p>
        </p:txBody>
      </p:sp>
      <p:sp>
        <p:nvSpPr>
          <p:cNvPr id="6" name="Content Placeholder 2">
            <a:extLst>
              <a:ext uri="{FF2B5EF4-FFF2-40B4-BE49-F238E27FC236}">
                <a16:creationId xmlns:a16="http://schemas.microsoft.com/office/drawing/2014/main" xmlns="" id="{62100054-1879-4FA4-8508-A4B1F7DA59C9}"/>
              </a:ext>
            </a:extLst>
          </p:cNvPr>
          <p:cNvSpPr txBox="1">
            <a:spLocks/>
          </p:cNvSpPr>
          <p:nvPr/>
        </p:nvSpPr>
        <p:spPr>
          <a:xfrm>
            <a:off x="208709" y="2095263"/>
            <a:ext cx="9475042" cy="8605707"/>
          </a:xfrm>
          <a:prstGeom prst="rect">
            <a:avLst/>
          </a:prstGeom>
          <a:noFill/>
          <a:ln>
            <a:noFill/>
          </a:ln>
        </p:spPr>
        <p:txBody>
          <a:bodyPr lIns="152375" tIns="152375" rIns="152375" bIns="152375" anchor="t" anchorCtr="0">
            <a:noAutofit/>
          </a:bodyPr>
          <a:lstStyle>
            <a:defPPr marR="0" lvl="0" algn="l" rtl="0">
              <a:lnSpc>
                <a:spcPct val="100000"/>
              </a:lnSpc>
              <a:spcBef>
                <a:spcPts val="0"/>
              </a:spcBef>
              <a:spcAft>
                <a:spcPts val="0"/>
              </a:spcAft>
            </a:defPPr>
            <a:lvl1pPr marL="342892" marR="0" lvl="0" indent="-76192" algn="l" rtl="0">
              <a:lnSpc>
                <a:spcPct val="90000"/>
              </a:lnSpc>
              <a:spcBef>
                <a:spcPts val="1500"/>
              </a:spcBef>
              <a:spcAft>
                <a:spcPts val="0"/>
              </a:spcAft>
              <a:buClr>
                <a:schemeClr val="dk1"/>
              </a:buClr>
              <a:buSzPct val="100000"/>
              <a:buFont typeface="Arial"/>
              <a:buChar char="•"/>
              <a:defRPr sz="4200" b="0" i="0" u="none" strike="noStrike" cap="none">
                <a:solidFill>
                  <a:schemeClr val="dk1"/>
                </a:solidFill>
                <a:latin typeface="Calibri"/>
                <a:ea typeface="Calibri"/>
                <a:cs typeface="Calibri"/>
                <a:sym typeface="Calibri"/>
              </a:defRPr>
            </a:lvl1pPr>
            <a:lvl2pPr marL="1028681" marR="0" lvl="1" indent="-126981" algn="l" rtl="0">
              <a:lnSpc>
                <a:spcPct val="90000"/>
              </a:lnSpc>
              <a:spcBef>
                <a:spcPts val="751"/>
              </a:spcBef>
              <a:spcAft>
                <a:spcPts val="0"/>
              </a:spcAft>
              <a:buClr>
                <a:schemeClr val="dk1"/>
              </a:buClr>
              <a:buSzPct val="100000"/>
              <a:buFont typeface="Arial"/>
              <a:buChar char="•"/>
              <a:defRPr sz="3600" b="0" i="0" u="none" strike="noStrike" cap="none">
                <a:solidFill>
                  <a:schemeClr val="dk1"/>
                </a:solidFill>
                <a:latin typeface="Calibri"/>
                <a:ea typeface="Calibri"/>
                <a:cs typeface="Calibri"/>
                <a:sym typeface="Calibri"/>
              </a:defRPr>
            </a:lvl2pPr>
            <a:lvl3pPr marL="1714464" marR="0" lvl="2" indent="-165064" algn="l" rtl="0">
              <a:lnSpc>
                <a:spcPct val="90000"/>
              </a:lnSpc>
              <a:spcBef>
                <a:spcPts val="751"/>
              </a:spcBef>
              <a:spcAft>
                <a:spcPts val="0"/>
              </a:spcAft>
              <a:buClr>
                <a:schemeClr val="dk1"/>
              </a:buClr>
              <a:buSzPct val="100000"/>
              <a:buFont typeface="Arial"/>
              <a:buChar char="•"/>
              <a:defRPr sz="3000" b="0" i="0" u="none" strike="noStrike" cap="none">
                <a:solidFill>
                  <a:schemeClr val="dk1"/>
                </a:solidFill>
                <a:latin typeface="Calibri"/>
                <a:ea typeface="Calibri"/>
                <a:cs typeface="Calibri"/>
                <a:sym typeface="Calibri"/>
              </a:defRPr>
            </a:lvl3pPr>
            <a:lvl4pPr marL="2400252" marR="0" lvl="3" indent="-184101"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4pPr>
            <a:lvl5pPr marL="3086038" marR="0" lvl="4" indent="-184087"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5pPr>
            <a:lvl6pPr marL="3771824" marR="0" lvl="5" indent="-184074"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6pPr>
            <a:lvl7pPr marL="4457611" marR="0" lvl="6" indent="-184060"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7pPr>
            <a:lvl8pPr marL="5143397" marR="0" lvl="7" indent="-184046"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8pPr>
            <a:lvl9pPr marL="5829184" marR="0" lvl="8" indent="-184034" algn="l" rtl="0">
              <a:lnSpc>
                <a:spcPct val="90000"/>
              </a:lnSpc>
              <a:spcBef>
                <a:spcPts val="751"/>
              </a:spcBef>
              <a:spcAft>
                <a:spcPts val="0"/>
              </a:spcAft>
              <a:buClr>
                <a:schemeClr val="dk1"/>
              </a:buClr>
              <a:buSzPct val="100000"/>
              <a:buFont typeface="Arial"/>
              <a:buChar char="•"/>
              <a:defRPr sz="2700" b="0" i="0" u="none" strike="noStrike" cap="none">
                <a:solidFill>
                  <a:schemeClr val="dk1"/>
                </a:solidFill>
                <a:latin typeface="Calibri"/>
                <a:ea typeface="Calibri"/>
                <a:cs typeface="Calibri"/>
                <a:sym typeface="Calibri"/>
              </a:defRPr>
            </a:lvl9pPr>
          </a:lstStyle>
          <a:p>
            <a:pPr marL="444509" indent="0">
              <a:buNone/>
            </a:pPr>
            <a:r>
              <a:rPr lang="en-US" sz="2800" dirty="0">
                <a:solidFill>
                  <a:schemeClr val="bg1">
                    <a:lumMod val="85000"/>
                  </a:schemeClr>
                </a:solidFill>
                <a:latin typeface="+mn-lt"/>
                <a:ea typeface="Arial"/>
                <a:cs typeface="Arial"/>
              </a:rPr>
              <a:t>The report’s system has a "time limit" for running a report. If the report running exceeds the time limit, a red triangle will appear</a:t>
            </a:r>
            <a:endParaRPr lang="he-IL" sz="2800" dirty="0">
              <a:solidFill>
                <a:schemeClr val="bg1">
                  <a:lumMod val="85000"/>
                </a:schemeClr>
              </a:solidFill>
              <a:latin typeface="+mn-lt"/>
              <a:ea typeface="Arial"/>
              <a:cs typeface="Arial"/>
            </a:endParaRPr>
          </a:p>
          <a:p>
            <a:pPr marL="444509" indent="0">
              <a:buNone/>
            </a:pPr>
            <a:r>
              <a:rPr lang="en-US" sz="2800" dirty="0">
                <a:solidFill>
                  <a:schemeClr val="bg1">
                    <a:lumMod val="85000"/>
                  </a:schemeClr>
                </a:solidFill>
                <a:latin typeface="+mn-lt"/>
                <a:ea typeface="Arial"/>
                <a:cs typeface="Arial"/>
              </a:rPr>
              <a:t>Ways of handling:</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Reduce the report time range</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Running the report out of the peak hours (night, weekends)</a:t>
            </a:r>
          </a:p>
        </p:txBody>
      </p:sp>
      <p:pic>
        <p:nvPicPr>
          <p:cNvPr id="8" name="Picture 7">
            <a:extLst>
              <a:ext uri="{FF2B5EF4-FFF2-40B4-BE49-F238E27FC236}">
                <a16:creationId xmlns:a16="http://schemas.microsoft.com/office/drawing/2014/main" xmlns="" id="{113C9E18-6522-4773-8E2A-0AFEE5D6921C}"/>
              </a:ext>
            </a:extLst>
          </p:cNvPr>
          <p:cNvPicPr>
            <a:picLocks noChangeAspect="1"/>
          </p:cNvPicPr>
          <p:nvPr/>
        </p:nvPicPr>
        <p:blipFill>
          <a:blip r:embed="rId2"/>
          <a:stretch>
            <a:fillRect/>
          </a:stretch>
        </p:blipFill>
        <p:spPr>
          <a:xfrm>
            <a:off x="10160001" y="2095264"/>
            <a:ext cx="9672735" cy="8063308"/>
          </a:xfrm>
          <a:prstGeom prst="rect">
            <a:avLst/>
          </a:prstGeom>
        </p:spPr>
      </p:pic>
    </p:spTree>
    <p:extLst>
      <p:ext uri="{BB962C8B-B14F-4D97-AF65-F5344CB8AC3E}">
        <p14:creationId xmlns:p14="http://schemas.microsoft.com/office/powerpoint/2010/main" val="8407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ircle(in)">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ircle(in)">
                                      <p:cBhvr>
                                        <p:cTn id="22" dur="2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632DB-0C97-434A-B43D-0D1F0B01702D}"/>
              </a:ext>
            </a:extLst>
          </p:cNvPr>
          <p:cNvSpPr>
            <a:spLocks noGrp="1"/>
          </p:cNvSpPr>
          <p:nvPr>
            <p:ph type="title"/>
          </p:nvPr>
        </p:nvSpPr>
        <p:spPr>
          <a:xfrm>
            <a:off x="-907338" y="639544"/>
            <a:ext cx="15949612" cy="1268084"/>
          </a:xfrm>
        </p:spPr>
        <p:txBody>
          <a:bodyPr>
            <a:noAutofit/>
          </a:bodyPr>
          <a:lstStyle/>
          <a:p>
            <a:pPr algn="ctr"/>
            <a:r>
              <a:rPr lang="en-US" sz="6000" dirty="0">
                <a:ea typeface="MS PGothic" panose="020B0600070205080204" pitchFamily="34" charset="-128"/>
              </a:rPr>
              <a:t>Exception Notification</a:t>
            </a:r>
            <a:r>
              <a:rPr lang="en-US" sz="7333" dirty="0"/>
              <a:t/>
            </a:r>
            <a:br>
              <a:rPr lang="en-US" sz="7333" dirty="0"/>
            </a:br>
            <a:endParaRPr lang="en-US" sz="7333" dirty="0"/>
          </a:p>
        </p:txBody>
      </p:sp>
      <p:pic>
        <p:nvPicPr>
          <p:cNvPr id="5" name="Picture 4">
            <a:extLst>
              <a:ext uri="{FF2B5EF4-FFF2-40B4-BE49-F238E27FC236}">
                <a16:creationId xmlns:a16="http://schemas.microsoft.com/office/drawing/2014/main" xmlns="" id="{155DCBB7-964E-471C-AF9D-27B0DFA79A1A}"/>
              </a:ext>
            </a:extLst>
          </p:cNvPr>
          <p:cNvPicPr>
            <a:picLocks noChangeAspect="1"/>
          </p:cNvPicPr>
          <p:nvPr/>
        </p:nvPicPr>
        <p:blipFill>
          <a:blip r:embed="rId2"/>
          <a:stretch>
            <a:fillRect/>
          </a:stretch>
        </p:blipFill>
        <p:spPr>
          <a:xfrm>
            <a:off x="8959178" y="2923758"/>
            <a:ext cx="10741697" cy="7556658"/>
          </a:xfrm>
          <a:prstGeom prst="rect">
            <a:avLst/>
          </a:prstGeom>
        </p:spPr>
      </p:pic>
      <p:sp>
        <p:nvSpPr>
          <p:cNvPr id="8" name="Rectangle 7">
            <a:extLst>
              <a:ext uri="{FF2B5EF4-FFF2-40B4-BE49-F238E27FC236}">
                <a16:creationId xmlns:a16="http://schemas.microsoft.com/office/drawing/2014/main" xmlns="" id="{99229B3C-6053-4A98-A8E7-DE8482B0E2B7}"/>
              </a:ext>
            </a:extLst>
          </p:cNvPr>
          <p:cNvSpPr/>
          <p:nvPr/>
        </p:nvSpPr>
        <p:spPr>
          <a:xfrm>
            <a:off x="396875" y="2828454"/>
            <a:ext cx="8350250" cy="3108543"/>
          </a:xfrm>
          <a:prstGeom prst="rect">
            <a:avLst/>
          </a:prstGeom>
        </p:spPr>
        <p:txBody>
          <a:bodyPr wrap="square">
            <a:spAutoFit/>
          </a:bodyPr>
          <a:lstStyle/>
          <a:p>
            <a:r>
              <a:rPr lang="en-US" sz="2800" dirty="0">
                <a:solidFill>
                  <a:schemeClr val="bg1">
                    <a:lumMod val="85000"/>
                  </a:schemeClr>
                </a:solidFill>
                <a:latin typeface="+mn-lt"/>
                <a:sym typeface="Calibri"/>
              </a:rPr>
              <a:t>Caused by a field mismatch for the report type, or that the system did not find the requested / defined data </a:t>
            </a:r>
            <a:endParaRPr lang="he-IL" sz="2800" dirty="0">
              <a:solidFill>
                <a:schemeClr val="bg1">
                  <a:lumMod val="85000"/>
                </a:schemeClr>
              </a:solidFill>
              <a:latin typeface="+mn-lt"/>
              <a:sym typeface="Calibri"/>
            </a:endParaRPr>
          </a:p>
          <a:p>
            <a:endParaRPr lang="en-US" sz="2800" dirty="0">
              <a:solidFill>
                <a:schemeClr val="bg1">
                  <a:lumMod val="85000"/>
                </a:schemeClr>
              </a:solidFill>
              <a:latin typeface="+mn-lt"/>
              <a:sym typeface="Calibri"/>
            </a:endParaRPr>
          </a:p>
          <a:p>
            <a:r>
              <a:rPr lang="en-US" sz="2800" dirty="0">
                <a:solidFill>
                  <a:schemeClr val="bg1">
                    <a:lumMod val="85000"/>
                  </a:schemeClr>
                </a:solidFill>
                <a:latin typeface="+mn-lt"/>
                <a:sym typeface="Calibri"/>
              </a:rPr>
              <a:t>Ways of handling:</a:t>
            </a:r>
          </a:p>
          <a:p>
            <a:pPr lvl="1"/>
            <a:r>
              <a:rPr lang="en-US" sz="2800" dirty="0">
                <a:solidFill>
                  <a:schemeClr val="bg1">
                    <a:lumMod val="85000"/>
                  </a:schemeClr>
                </a:solidFill>
                <a:latin typeface="+mn-lt"/>
                <a:sym typeface="Calibri"/>
              </a:rPr>
              <a:t>Check for filtered field that could prevent the system to generate the report.</a:t>
            </a:r>
          </a:p>
        </p:txBody>
      </p:sp>
    </p:spTree>
    <p:extLst>
      <p:ext uri="{BB962C8B-B14F-4D97-AF65-F5344CB8AC3E}">
        <p14:creationId xmlns:p14="http://schemas.microsoft.com/office/powerpoint/2010/main" val="4279900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9CB23-B9EB-434E-8342-7D463AF1A8F1}"/>
              </a:ext>
            </a:extLst>
          </p:cNvPr>
          <p:cNvSpPr>
            <a:spLocks noGrp="1"/>
          </p:cNvSpPr>
          <p:nvPr>
            <p:ph type="ctrTitle"/>
          </p:nvPr>
        </p:nvSpPr>
        <p:spPr>
          <a:xfrm>
            <a:off x="1257682" y="3558034"/>
            <a:ext cx="11058952" cy="2296915"/>
          </a:xfrm>
        </p:spPr>
        <p:txBody>
          <a:bodyPr>
            <a:noAutofit/>
          </a:bodyPr>
          <a:lstStyle/>
          <a:p>
            <a:r>
              <a:rPr lang="en-US" sz="10000" dirty="0"/>
              <a:t>Features</a:t>
            </a:r>
            <a:endParaRPr lang="x-none" sz="10000" dirty="0"/>
          </a:p>
        </p:txBody>
      </p:sp>
      <p:sp>
        <p:nvSpPr>
          <p:cNvPr id="4" name="Slide Number Placeholder 3">
            <a:extLst>
              <a:ext uri="{FF2B5EF4-FFF2-40B4-BE49-F238E27FC236}">
                <a16:creationId xmlns:a16="http://schemas.microsoft.com/office/drawing/2014/main" xmlns="" id="{5A421729-2CE4-4176-B98D-C8B284F4B1BC}"/>
              </a:ext>
            </a:extLst>
          </p:cNvPr>
          <p:cNvSpPr>
            <a:spLocks noGrp="1"/>
          </p:cNvSpPr>
          <p:nvPr>
            <p:ph type="sldNum" sz="quarter" idx="12"/>
          </p:nvPr>
        </p:nvSpPr>
        <p:spPr/>
        <p:txBody>
          <a:bodyPr/>
          <a:lstStyle/>
          <a:p>
            <a:fld id="{E68008C3-B6BC-4A20-A8D5-EDEE5C826E43}" type="slidenum">
              <a:rPr lang="en-US" smtClean="0"/>
              <a:pPr/>
              <a:t>36</a:t>
            </a:fld>
            <a:endParaRPr lang="en-US"/>
          </a:p>
        </p:txBody>
      </p:sp>
    </p:spTree>
    <p:extLst>
      <p:ext uri="{BB962C8B-B14F-4D97-AF65-F5344CB8AC3E}">
        <p14:creationId xmlns:p14="http://schemas.microsoft.com/office/powerpoint/2010/main" val="199220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632DB-0C97-434A-B43D-0D1F0B01702D}"/>
              </a:ext>
            </a:extLst>
          </p:cNvPr>
          <p:cNvSpPr>
            <a:spLocks noGrp="1"/>
          </p:cNvSpPr>
          <p:nvPr>
            <p:ph type="title"/>
          </p:nvPr>
        </p:nvSpPr>
        <p:spPr>
          <a:xfrm>
            <a:off x="-3082979" y="454858"/>
            <a:ext cx="15949612" cy="1551863"/>
          </a:xfrm>
        </p:spPr>
        <p:txBody>
          <a:bodyPr>
            <a:noAutofit/>
          </a:bodyPr>
          <a:lstStyle/>
          <a:p>
            <a:pPr algn="ctr"/>
            <a:r>
              <a:rPr lang="en-US" sz="6000" dirty="0">
                <a:ea typeface="MS PGothic" panose="020B0600070205080204" pitchFamily="34" charset="-128"/>
              </a:rPr>
              <a:t>Rename Field</a:t>
            </a:r>
            <a:r>
              <a:rPr lang="en-US" sz="7333" dirty="0"/>
              <a:t/>
            </a:r>
            <a:br>
              <a:rPr lang="en-US" sz="7333" dirty="0"/>
            </a:br>
            <a:endParaRPr lang="en-US" sz="7333" dirty="0"/>
          </a:p>
        </p:txBody>
      </p:sp>
      <p:sp>
        <p:nvSpPr>
          <p:cNvPr id="8" name="Rectangle 7">
            <a:extLst>
              <a:ext uri="{FF2B5EF4-FFF2-40B4-BE49-F238E27FC236}">
                <a16:creationId xmlns:a16="http://schemas.microsoft.com/office/drawing/2014/main" xmlns="" id="{99229B3C-6053-4A98-A8E7-DE8482B0E2B7}"/>
              </a:ext>
            </a:extLst>
          </p:cNvPr>
          <p:cNvSpPr/>
          <p:nvPr/>
        </p:nvSpPr>
        <p:spPr>
          <a:xfrm>
            <a:off x="191281" y="2728763"/>
            <a:ext cx="8350250" cy="4585871"/>
          </a:xfrm>
          <a:prstGeom prst="rect">
            <a:avLst/>
          </a:prstGeom>
        </p:spPr>
        <p:txBody>
          <a:bodyPr wrap="square">
            <a:spAutoFit/>
          </a:bodyPr>
          <a:lstStyle/>
          <a:p>
            <a:r>
              <a:rPr lang="en-US" sz="2800" dirty="0">
                <a:solidFill>
                  <a:schemeClr val="bg1">
                    <a:lumMod val="85000"/>
                  </a:schemeClr>
                </a:solidFill>
                <a:latin typeface="+mn-lt"/>
              </a:rPr>
              <a:t>Change Field’s name – every field can be renamed. Open the line of the requested field, and change the field’s name at the name line</a:t>
            </a:r>
          </a:p>
          <a:p>
            <a:endParaRPr lang="en-US" sz="2800" dirty="0">
              <a:solidFill>
                <a:schemeClr val="bg1">
                  <a:lumMod val="85000"/>
                </a:schemeClr>
              </a:solidFill>
              <a:latin typeface="+mn-lt"/>
            </a:endParaRPr>
          </a:p>
          <a:p>
            <a:r>
              <a:rPr lang="en-US" sz="2800" dirty="0">
                <a:solidFill>
                  <a:schemeClr val="bg1">
                    <a:lumMod val="85000"/>
                  </a:schemeClr>
                </a:solidFill>
                <a:latin typeface="+mn-lt"/>
              </a:rPr>
              <a:t>Filtering data by field – every field could be filtered, so you will get the relevant data only. It is possible to filter numbers, names, layouts, status, time, and many more. Filtering could make the report more specific and with the most valuable data</a:t>
            </a:r>
          </a:p>
          <a:p>
            <a:endParaRPr lang="en-US" sz="4000" dirty="0">
              <a:solidFill>
                <a:schemeClr val="bg1"/>
              </a:solidFill>
            </a:endParaRPr>
          </a:p>
        </p:txBody>
      </p:sp>
      <p:pic>
        <p:nvPicPr>
          <p:cNvPr id="6" name="Picture 5">
            <a:extLst>
              <a:ext uri="{FF2B5EF4-FFF2-40B4-BE49-F238E27FC236}">
                <a16:creationId xmlns:a16="http://schemas.microsoft.com/office/drawing/2014/main" xmlns="" id="{5A32D7D2-389A-4410-A256-1EAEAEED71D9}"/>
              </a:ext>
            </a:extLst>
          </p:cNvPr>
          <p:cNvPicPr>
            <a:picLocks noChangeAspect="1"/>
          </p:cNvPicPr>
          <p:nvPr/>
        </p:nvPicPr>
        <p:blipFill>
          <a:blip r:embed="rId2"/>
          <a:stretch>
            <a:fillRect/>
          </a:stretch>
        </p:blipFill>
        <p:spPr>
          <a:xfrm>
            <a:off x="8747126" y="2729762"/>
            <a:ext cx="11401875" cy="1893870"/>
          </a:xfrm>
          <a:prstGeom prst="rect">
            <a:avLst/>
          </a:prstGeom>
        </p:spPr>
      </p:pic>
      <p:pic>
        <p:nvPicPr>
          <p:cNvPr id="7" name="Picture 6">
            <a:extLst>
              <a:ext uri="{FF2B5EF4-FFF2-40B4-BE49-F238E27FC236}">
                <a16:creationId xmlns:a16="http://schemas.microsoft.com/office/drawing/2014/main" xmlns="" id="{E7C132BA-45C9-453A-87B1-511A9BFB6E45}"/>
              </a:ext>
            </a:extLst>
          </p:cNvPr>
          <p:cNvPicPr>
            <a:picLocks noChangeAspect="1"/>
          </p:cNvPicPr>
          <p:nvPr/>
        </p:nvPicPr>
        <p:blipFill>
          <a:blip r:embed="rId3"/>
          <a:stretch>
            <a:fillRect/>
          </a:stretch>
        </p:blipFill>
        <p:spPr>
          <a:xfrm>
            <a:off x="11837940" y="5021699"/>
            <a:ext cx="3878213" cy="5937678"/>
          </a:xfrm>
          <a:prstGeom prst="rect">
            <a:avLst/>
          </a:prstGeom>
        </p:spPr>
      </p:pic>
    </p:spTree>
    <p:extLst>
      <p:ext uri="{BB962C8B-B14F-4D97-AF65-F5344CB8AC3E}">
        <p14:creationId xmlns:p14="http://schemas.microsoft.com/office/powerpoint/2010/main" val="300465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632DB-0C97-434A-B43D-0D1F0B01702D}"/>
              </a:ext>
            </a:extLst>
          </p:cNvPr>
          <p:cNvSpPr>
            <a:spLocks noGrp="1"/>
          </p:cNvSpPr>
          <p:nvPr>
            <p:ph type="title"/>
          </p:nvPr>
        </p:nvSpPr>
        <p:spPr>
          <a:xfrm>
            <a:off x="-1088272" y="432762"/>
            <a:ext cx="15949612" cy="1539179"/>
          </a:xfrm>
        </p:spPr>
        <p:txBody>
          <a:bodyPr>
            <a:noAutofit/>
          </a:bodyPr>
          <a:lstStyle/>
          <a:p>
            <a:pPr algn="ctr"/>
            <a:r>
              <a:rPr lang="en-US" sz="6000" dirty="0">
                <a:ea typeface="MS PGothic" panose="020B0600070205080204" pitchFamily="34" charset="-128"/>
              </a:rPr>
              <a:t>Adding Reports to Favorites</a:t>
            </a:r>
            <a:r>
              <a:rPr lang="en-US" sz="7333" dirty="0"/>
              <a:t/>
            </a:r>
            <a:br>
              <a:rPr lang="en-US" sz="7333" dirty="0"/>
            </a:br>
            <a:endParaRPr lang="en-US" sz="7333" dirty="0"/>
          </a:p>
        </p:txBody>
      </p:sp>
      <p:sp>
        <p:nvSpPr>
          <p:cNvPr id="9" name="Content Placeholder 2">
            <a:extLst>
              <a:ext uri="{FF2B5EF4-FFF2-40B4-BE49-F238E27FC236}">
                <a16:creationId xmlns:a16="http://schemas.microsoft.com/office/drawing/2014/main" xmlns="" id="{C0F7B599-A3CD-4711-8BEB-B0C2E6E4FC2A}"/>
              </a:ext>
            </a:extLst>
          </p:cNvPr>
          <p:cNvSpPr>
            <a:spLocks noGrp="1"/>
          </p:cNvSpPr>
          <p:nvPr>
            <p:ph idx="1"/>
          </p:nvPr>
        </p:nvSpPr>
        <p:spPr>
          <a:xfrm>
            <a:off x="204154" y="2569079"/>
            <a:ext cx="8875123" cy="6904745"/>
          </a:xfrm>
        </p:spPr>
        <p:txBody>
          <a:bodyPr>
            <a:noAutofit/>
          </a:bodyPr>
          <a:lstStyle/>
          <a:p>
            <a:pPr marL="444509" indent="0">
              <a:buNone/>
            </a:pPr>
            <a:r>
              <a:rPr lang="en-US" sz="2800" dirty="0">
                <a:solidFill>
                  <a:schemeClr val="bg1">
                    <a:lumMod val="85000"/>
                  </a:schemeClr>
                </a:solidFill>
                <a:latin typeface="+mn-lt"/>
                <a:ea typeface="Arial"/>
                <a:cs typeface="Arial"/>
                <a:sym typeface="Arial"/>
              </a:rPr>
              <a:t>To save a report locally on your computer:</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Generate a report in the system</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 Under the reports header, right click the star on the left hand side of “My Reports” section</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Click “Add”</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Name the report</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Click save</a:t>
            </a:r>
          </a:p>
          <a:p>
            <a:pPr>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sym typeface="Arial"/>
              </a:rPr>
              <a:t>The report will be save under “My Report” section</a:t>
            </a:r>
          </a:p>
        </p:txBody>
      </p:sp>
      <p:grpSp>
        <p:nvGrpSpPr>
          <p:cNvPr id="15" name="Group 14">
            <a:extLst>
              <a:ext uri="{FF2B5EF4-FFF2-40B4-BE49-F238E27FC236}">
                <a16:creationId xmlns:a16="http://schemas.microsoft.com/office/drawing/2014/main" xmlns="" id="{87AB31FB-6110-477F-B1B9-D31F51D4D376}"/>
              </a:ext>
            </a:extLst>
          </p:cNvPr>
          <p:cNvGrpSpPr/>
          <p:nvPr/>
        </p:nvGrpSpPr>
        <p:grpSpPr>
          <a:xfrm>
            <a:off x="8020548" y="1557901"/>
            <a:ext cx="12000600" cy="8637898"/>
            <a:chOff x="5200072" y="1006059"/>
            <a:chExt cx="6257963" cy="3920185"/>
          </a:xfrm>
        </p:grpSpPr>
        <p:pic>
          <p:nvPicPr>
            <p:cNvPr id="16" name="Picture 15">
              <a:extLst>
                <a:ext uri="{FF2B5EF4-FFF2-40B4-BE49-F238E27FC236}">
                  <a16:creationId xmlns:a16="http://schemas.microsoft.com/office/drawing/2014/main" xmlns="" id="{E87B8B65-5119-425A-99D1-EAEA803DD386}"/>
                </a:ext>
              </a:extLst>
            </p:cNvPr>
            <p:cNvPicPr>
              <a:picLocks noChangeAspect="1"/>
            </p:cNvPicPr>
            <p:nvPr/>
          </p:nvPicPr>
          <p:blipFill>
            <a:blip r:embed="rId2"/>
            <a:stretch>
              <a:fillRect/>
            </a:stretch>
          </p:blipFill>
          <p:spPr>
            <a:xfrm>
              <a:off x="5895469" y="1027906"/>
              <a:ext cx="1546947" cy="1348123"/>
            </a:xfrm>
            <a:prstGeom prst="rect">
              <a:avLst/>
            </a:prstGeom>
          </p:spPr>
        </p:pic>
        <p:pic>
          <p:nvPicPr>
            <p:cNvPr id="17" name="Picture 16">
              <a:extLst>
                <a:ext uri="{FF2B5EF4-FFF2-40B4-BE49-F238E27FC236}">
                  <a16:creationId xmlns:a16="http://schemas.microsoft.com/office/drawing/2014/main" xmlns="" id="{29450EF1-CF28-458E-885C-55125382C32E}"/>
                </a:ext>
              </a:extLst>
            </p:cNvPr>
            <p:cNvPicPr>
              <a:picLocks noChangeAspect="1"/>
            </p:cNvPicPr>
            <p:nvPr/>
          </p:nvPicPr>
          <p:blipFill>
            <a:blip r:embed="rId3"/>
            <a:stretch>
              <a:fillRect/>
            </a:stretch>
          </p:blipFill>
          <p:spPr>
            <a:xfrm>
              <a:off x="9568873" y="1006059"/>
              <a:ext cx="1385453" cy="1575458"/>
            </a:xfrm>
            <a:prstGeom prst="rect">
              <a:avLst/>
            </a:prstGeom>
          </p:spPr>
        </p:pic>
        <p:pic>
          <p:nvPicPr>
            <p:cNvPr id="18" name="Picture 17">
              <a:extLst>
                <a:ext uri="{FF2B5EF4-FFF2-40B4-BE49-F238E27FC236}">
                  <a16:creationId xmlns:a16="http://schemas.microsoft.com/office/drawing/2014/main" xmlns="" id="{20532A6D-5673-4783-8972-63D0DA31DC88}"/>
                </a:ext>
              </a:extLst>
            </p:cNvPr>
            <p:cNvPicPr>
              <a:picLocks noChangeAspect="1"/>
            </p:cNvPicPr>
            <p:nvPr/>
          </p:nvPicPr>
          <p:blipFill>
            <a:blip r:embed="rId4"/>
            <a:stretch>
              <a:fillRect/>
            </a:stretch>
          </p:blipFill>
          <p:spPr>
            <a:xfrm>
              <a:off x="9439564" y="3728114"/>
              <a:ext cx="2018471" cy="1198130"/>
            </a:xfrm>
            <a:prstGeom prst="rect">
              <a:avLst/>
            </a:prstGeom>
          </p:spPr>
        </p:pic>
        <p:sp>
          <p:nvSpPr>
            <p:cNvPr id="19" name="Arrow: Right 18">
              <a:extLst>
                <a:ext uri="{FF2B5EF4-FFF2-40B4-BE49-F238E27FC236}">
                  <a16:creationId xmlns:a16="http://schemas.microsoft.com/office/drawing/2014/main" xmlns="" id="{3F3F5493-0309-4B05-AF0B-E8DBC3B18787}"/>
                </a:ext>
              </a:extLst>
            </p:cNvPr>
            <p:cNvSpPr/>
            <p:nvPr/>
          </p:nvSpPr>
          <p:spPr>
            <a:xfrm>
              <a:off x="7666182" y="1616364"/>
              <a:ext cx="1634836" cy="74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0" name="Arrow: Right 19">
              <a:extLst>
                <a:ext uri="{FF2B5EF4-FFF2-40B4-BE49-F238E27FC236}">
                  <a16:creationId xmlns:a16="http://schemas.microsoft.com/office/drawing/2014/main" xmlns="" id="{10DA3FB2-F2C0-45B8-84CC-581D81FBE058}"/>
                </a:ext>
              </a:extLst>
            </p:cNvPr>
            <p:cNvSpPr/>
            <p:nvPr/>
          </p:nvSpPr>
          <p:spPr>
            <a:xfrm rot="5400000">
              <a:off x="9891985" y="3108676"/>
              <a:ext cx="831506" cy="922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1" name="Arrow: Right 20">
              <a:extLst>
                <a:ext uri="{FF2B5EF4-FFF2-40B4-BE49-F238E27FC236}">
                  <a16:creationId xmlns:a16="http://schemas.microsoft.com/office/drawing/2014/main" xmlns="" id="{5A78D9D8-86DD-4EA0-98A0-279B280E1F30}"/>
                </a:ext>
              </a:extLst>
            </p:cNvPr>
            <p:cNvSpPr/>
            <p:nvPr/>
          </p:nvSpPr>
          <p:spPr>
            <a:xfrm rot="10800000">
              <a:off x="7666181" y="4112702"/>
              <a:ext cx="1527177" cy="74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pic>
          <p:nvPicPr>
            <p:cNvPr id="22" name="Picture 21">
              <a:extLst>
                <a:ext uri="{FF2B5EF4-FFF2-40B4-BE49-F238E27FC236}">
                  <a16:creationId xmlns:a16="http://schemas.microsoft.com/office/drawing/2014/main" xmlns="" id="{0A9807F8-9CF0-4F88-9BA7-1ED7022D7AF0}"/>
                </a:ext>
              </a:extLst>
            </p:cNvPr>
            <p:cNvPicPr>
              <a:picLocks noChangeAspect="1"/>
            </p:cNvPicPr>
            <p:nvPr/>
          </p:nvPicPr>
          <p:blipFill>
            <a:blip r:embed="rId5"/>
            <a:stretch>
              <a:fillRect/>
            </a:stretch>
          </p:blipFill>
          <p:spPr>
            <a:xfrm>
              <a:off x="5200072" y="3961483"/>
              <a:ext cx="2369595" cy="566524"/>
            </a:xfrm>
            <a:prstGeom prst="rect">
              <a:avLst/>
            </a:prstGeom>
          </p:spPr>
        </p:pic>
      </p:grpSp>
    </p:spTree>
    <p:extLst>
      <p:ext uri="{BB962C8B-B14F-4D97-AF65-F5344CB8AC3E}">
        <p14:creationId xmlns:p14="http://schemas.microsoft.com/office/powerpoint/2010/main" val="293772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heel(1)">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heel(1)">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heel(1)">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heel(1)">
                                      <p:cBhvr>
                                        <p:cTn id="22" dur="20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heel(1)">
                                      <p:cBhvr>
                                        <p:cTn id="27" dur="20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heel(1)">
                                      <p:cBhvr>
                                        <p:cTn id="32" dur="20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wheel(1)">
                                      <p:cBhvr>
                                        <p:cTn id="37"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632DB-0C97-434A-B43D-0D1F0B01702D}"/>
              </a:ext>
            </a:extLst>
          </p:cNvPr>
          <p:cNvSpPr>
            <a:spLocks noGrp="1"/>
          </p:cNvSpPr>
          <p:nvPr>
            <p:ph type="title"/>
          </p:nvPr>
        </p:nvSpPr>
        <p:spPr>
          <a:xfrm>
            <a:off x="-2924768" y="437593"/>
            <a:ext cx="15949612" cy="1482199"/>
          </a:xfrm>
        </p:spPr>
        <p:txBody>
          <a:bodyPr>
            <a:noAutofit/>
          </a:bodyPr>
          <a:lstStyle/>
          <a:p>
            <a:pPr algn="ctr"/>
            <a:r>
              <a:rPr lang="en-US" sz="6000" dirty="0">
                <a:ea typeface="MS PGothic" panose="020B0600070205080204" pitchFamily="34" charset="-128"/>
              </a:rPr>
              <a:t>Export</a:t>
            </a:r>
            <a:r>
              <a:rPr lang="en-US" sz="7333" dirty="0"/>
              <a:t> </a:t>
            </a:r>
            <a:r>
              <a:rPr lang="en-US" sz="6000" dirty="0">
                <a:ea typeface="MS PGothic" panose="020B0600070205080204" pitchFamily="34" charset="-128"/>
              </a:rPr>
              <a:t>Reports</a:t>
            </a:r>
            <a:r>
              <a:rPr lang="en-US" sz="7333" dirty="0"/>
              <a:t/>
            </a:r>
            <a:br>
              <a:rPr lang="en-US" sz="7333" dirty="0"/>
            </a:br>
            <a:endParaRPr lang="en-US" sz="7333" dirty="0"/>
          </a:p>
        </p:txBody>
      </p:sp>
      <p:sp>
        <p:nvSpPr>
          <p:cNvPr id="14" name="Content Placeholder 2">
            <a:extLst>
              <a:ext uri="{FF2B5EF4-FFF2-40B4-BE49-F238E27FC236}">
                <a16:creationId xmlns:a16="http://schemas.microsoft.com/office/drawing/2014/main" xmlns="" id="{D0441643-4126-44AD-A482-59B1BA0415CD}"/>
              </a:ext>
            </a:extLst>
          </p:cNvPr>
          <p:cNvSpPr>
            <a:spLocks noGrp="1"/>
          </p:cNvSpPr>
          <p:nvPr>
            <p:ph idx="1"/>
          </p:nvPr>
        </p:nvSpPr>
        <p:spPr>
          <a:xfrm>
            <a:off x="718225" y="1534243"/>
            <a:ext cx="7031253" cy="8361515"/>
          </a:xfrm>
        </p:spPr>
        <p:txBody>
          <a:bodyPr>
            <a:normAutofit/>
          </a:bodyPr>
          <a:lstStyle/>
          <a:p>
            <a:pPr marL="0" indent="0">
              <a:buNone/>
            </a:pPr>
            <a:r>
              <a:rPr lang="en-US" sz="2800" dirty="0">
                <a:solidFill>
                  <a:schemeClr val="bg1">
                    <a:lumMod val="85000"/>
                  </a:schemeClr>
                </a:solidFill>
                <a:latin typeface="+mn-lt"/>
                <a:ea typeface="Arial"/>
                <a:cs typeface="Arial"/>
              </a:rPr>
              <a:t>Steps</a:t>
            </a:r>
            <a:r>
              <a:rPr lang="en-US" sz="4333" dirty="0">
                <a:solidFill>
                  <a:schemeClr val="bg1"/>
                </a:solidFill>
              </a:rPr>
              <a:t> </a:t>
            </a:r>
            <a:r>
              <a:rPr lang="en-US" sz="2800" dirty="0">
                <a:solidFill>
                  <a:schemeClr val="bg1">
                    <a:lumMod val="85000"/>
                  </a:schemeClr>
                </a:solidFill>
                <a:latin typeface="+mn-lt"/>
                <a:ea typeface="Arial"/>
                <a:cs typeface="Arial"/>
              </a:rPr>
              <a:t>for exporting:</a:t>
            </a:r>
          </a:p>
          <a:p>
            <a:pPr marL="762015" indent="-762015">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Generate a report</a:t>
            </a:r>
          </a:p>
          <a:p>
            <a:pPr marL="762015" indent="-762015">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Click “Export” at the top of the report</a:t>
            </a:r>
          </a:p>
          <a:p>
            <a:pPr marL="762015" indent="-762015">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Choose the format you wish to export to, and the pages you whish to be exported (Front page/Data/Charts)</a:t>
            </a:r>
          </a:p>
          <a:p>
            <a:pPr marL="762015" indent="-762015">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Choose you preferred location to save the reports on your computer.</a:t>
            </a:r>
          </a:p>
          <a:p>
            <a:pPr marL="762015" indent="-762015">
              <a:buClr>
                <a:schemeClr val="accent2"/>
              </a:buClr>
              <a:buFont typeface="Wingdings" panose="05000000000000000000" pitchFamily="2" charset="2"/>
              <a:buChar char="Ø"/>
            </a:pPr>
            <a:r>
              <a:rPr lang="en-US" sz="2800" dirty="0">
                <a:solidFill>
                  <a:schemeClr val="bg1">
                    <a:lumMod val="85000"/>
                  </a:schemeClr>
                </a:solidFill>
                <a:latin typeface="+mn-lt"/>
                <a:ea typeface="Arial"/>
                <a:cs typeface="Arial"/>
              </a:rPr>
              <a:t>Click “Save”</a:t>
            </a:r>
          </a:p>
        </p:txBody>
      </p:sp>
      <p:grpSp>
        <p:nvGrpSpPr>
          <p:cNvPr id="23" name="Group 22">
            <a:extLst>
              <a:ext uri="{FF2B5EF4-FFF2-40B4-BE49-F238E27FC236}">
                <a16:creationId xmlns:a16="http://schemas.microsoft.com/office/drawing/2014/main" xmlns="" id="{1FB7A042-6561-458D-91BD-9CEC0346FE5D}"/>
              </a:ext>
            </a:extLst>
          </p:cNvPr>
          <p:cNvGrpSpPr/>
          <p:nvPr/>
        </p:nvGrpSpPr>
        <p:grpSpPr>
          <a:xfrm>
            <a:off x="9647878" y="1692992"/>
            <a:ext cx="9881465" cy="8225243"/>
            <a:chOff x="5520171" y="1483480"/>
            <a:chExt cx="5610614" cy="4670866"/>
          </a:xfrm>
        </p:grpSpPr>
        <p:pic>
          <p:nvPicPr>
            <p:cNvPr id="24" name="Picture 23">
              <a:extLst>
                <a:ext uri="{FF2B5EF4-FFF2-40B4-BE49-F238E27FC236}">
                  <a16:creationId xmlns:a16="http://schemas.microsoft.com/office/drawing/2014/main" xmlns="" id="{31D3EAB6-D0A3-4BF0-94AE-0A76ACE958D0}"/>
                </a:ext>
              </a:extLst>
            </p:cNvPr>
            <p:cNvPicPr>
              <a:picLocks noChangeAspect="1"/>
            </p:cNvPicPr>
            <p:nvPr/>
          </p:nvPicPr>
          <p:blipFill>
            <a:blip r:embed="rId2"/>
            <a:stretch>
              <a:fillRect/>
            </a:stretch>
          </p:blipFill>
          <p:spPr>
            <a:xfrm>
              <a:off x="9168635" y="2730790"/>
              <a:ext cx="1962150" cy="1885950"/>
            </a:xfrm>
            <a:prstGeom prst="rect">
              <a:avLst/>
            </a:prstGeom>
          </p:spPr>
        </p:pic>
        <p:pic>
          <p:nvPicPr>
            <p:cNvPr id="25" name="Picture 24">
              <a:extLst>
                <a:ext uri="{FF2B5EF4-FFF2-40B4-BE49-F238E27FC236}">
                  <a16:creationId xmlns:a16="http://schemas.microsoft.com/office/drawing/2014/main" xmlns="" id="{12BB75C6-8205-40DC-BEA9-F6907995862F}"/>
                </a:ext>
              </a:extLst>
            </p:cNvPr>
            <p:cNvPicPr>
              <a:picLocks noChangeAspect="1"/>
            </p:cNvPicPr>
            <p:nvPr/>
          </p:nvPicPr>
          <p:blipFill>
            <a:blip r:embed="rId3"/>
            <a:stretch>
              <a:fillRect/>
            </a:stretch>
          </p:blipFill>
          <p:spPr>
            <a:xfrm>
              <a:off x="5520171" y="1483480"/>
              <a:ext cx="3192173" cy="1095305"/>
            </a:xfrm>
            <a:prstGeom prst="rect">
              <a:avLst/>
            </a:prstGeom>
          </p:spPr>
        </p:pic>
        <p:pic>
          <p:nvPicPr>
            <p:cNvPr id="26" name="Picture 25">
              <a:extLst>
                <a:ext uri="{FF2B5EF4-FFF2-40B4-BE49-F238E27FC236}">
                  <a16:creationId xmlns:a16="http://schemas.microsoft.com/office/drawing/2014/main" xmlns="" id="{4695E8E5-73D0-4374-ABE2-203A87E276A6}"/>
                </a:ext>
              </a:extLst>
            </p:cNvPr>
            <p:cNvPicPr>
              <a:picLocks noChangeAspect="1"/>
            </p:cNvPicPr>
            <p:nvPr/>
          </p:nvPicPr>
          <p:blipFill>
            <a:blip r:embed="rId4"/>
            <a:stretch>
              <a:fillRect/>
            </a:stretch>
          </p:blipFill>
          <p:spPr>
            <a:xfrm>
              <a:off x="5975927" y="4616740"/>
              <a:ext cx="2736417" cy="1537606"/>
            </a:xfrm>
            <a:prstGeom prst="rect">
              <a:avLst/>
            </a:prstGeom>
          </p:spPr>
        </p:pic>
        <p:sp>
          <p:nvSpPr>
            <p:cNvPr id="27" name="Arrow: Bent 26">
              <a:extLst>
                <a:ext uri="{FF2B5EF4-FFF2-40B4-BE49-F238E27FC236}">
                  <a16:creationId xmlns:a16="http://schemas.microsoft.com/office/drawing/2014/main" xmlns="" id="{26CAF4A0-D989-4114-B3BA-EC75CBE04EBA}"/>
                </a:ext>
              </a:extLst>
            </p:cNvPr>
            <p:cNvSpPr/>
            <p:nvPr/>
          </p:nvSpPr>
          <p:spPr>
            <a:xfrm rot="5400000">
              <a:off x="9554861" y="1367142"/>
              <a:ext cx="629723" cy="18763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28" name="Arrow: Bent 27">
              <a:extLst>
                <a:ext uri="{FF2B5EF4-FFF2-40B4-BE49-F238E27FC236}">
                  <a16:creationId xmlns:a16="http://schemas.microsoft.com/office/drawing/2014/main" xmlns="" id="{16220CB2-1A3B-46E8-AC58-32C76E98EDC8}"/>
                </a:ext>
              </a:extLst>
            </p:cNvPr>
            <p:cNvSpPr/>
            <p:nvPr/>
          </p:nvSpPr>
          <p:spPr>
            <a:xfrm rot="10800000">
              <a:off x="8793016" y="4727367"/>
              <a:ext cx="1962149" cy="62972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grpSp>
    </p:spTree>
    <p:extLst>
      <p:ext uri="{BB962C8B-B14F-4D97-AF65-F5344CB8AC3E}">
        <p14:creationId xmlns:p14="http://schemas.microsoft.com/office/powerpoint/2010/main" val="4090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1000"/>
                                        <p:tgtEl>
                                          <p:spTgt spid="14">
                                            <p:txEl>
                                              <p:pRg st="4" end="4"/>
                                            </p:txEl>
                                          </p:spTgt>
                                        </p:tgtEl>
                                      </p:cBhvr>
                                    </p:animEffect>
                                    <p:anim calcmode="lin" valueType="num">
                                      <p:cBhvr>
                                        <p:cTn id="36"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1000"/>
                                        <p:tgtEl>
                                          <p:spTgt spid="14">
                                            <p:txEl>
                                              <p:pRg st="5" end="5"/>
                                            </p:txEl>
                                          </p:spTgt>
                                        </p:tgtEl>
                                      </p:cBhvr>
                                    </p:animEffect>
                                    <p:anim calcmode="lin" valueType="num">
                                      <p:cBhvr>
                                        <p:cTn id="43"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Main Features</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1" y="2029811"/>
            <a:ext cx="12914874" cy="5693866"/>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Real time management and tracking of assets.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Fuel management (theft detection, refueling, fuel consumption, ongoing fuel level and more).</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Variety of asset sensors (Ignition, doors, cooling cabin, access control and other inputs).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Engine diagnostics.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Real time dynamic control panel.</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User defined areas of interest (Geo-fencing) – Radius, polygon, routes, and POI’s (customers, suppliers, offices, </a:t>
            </a:r>
            <a:r>
              <a:rPr lang="en-US" sz="2800" dirty="0" err="1">
                <a:solidFill>
                  <a:schemeClr val="bg1">
                    <a:lumMod val="85000"/>
                  </a:schemeClr>
                </a:solidFill>
                <a:latin typeface="+mn-lt"/>
              </a:rPr>
              <a:t>etc</a:t>
            </a:r>
            <a:r>
              <a:rPr lang="en-US" sz="2800" dirty="0">
                <a:solidFill>
                  <a:schemeClr val="bg1">
                    <a:lumMod val="85000"/>
                  </a:schemeClr>
                </a:solidFill>
                <a:latin typeface="+mn-lt"/>
              </a:rPr>
              <a:t>).</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User defined automatic alerts.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Send alerts through e-mail accounts and mobile phones (SMS).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Highly detailed, custom made, Operational and statistical reports.</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Advanced authorization module for users management</a:t>
            </a:r>
          </a:p>
        </p:txBody>
      </p:sp>
    </p:spTree>
    <p:extLst>
      <p:ext uri="{BB962C8B-B14F-4D97-AF65-F5344CB8AC3E}">
        <p14:creationId xmlns:p14="http://schemas.microsoft.com/office/powerpoint/2010/main" val="2797891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1">
            <a:extLst>
              <a:ext uri="{FF2B5EF4-FFF2-40B4-BE49-F238E27FC236}">
                <a16:creationId xmlns:a16="http://schemas.microsoft.com/office/drawing/2014/main" xmlns="" id="{DB8BCA44-4BEB-4183-BF8F-29593A04942E}"/>
              </a:ext>
            </a:extLst>
          </p:cNvPr>
          <p:cNvSpPr txBox="1">
            <a:spLocks noChangeArrowheads="1"/>
          </p:cNvSpPr>
          <p:nvPr/>
        </p:nvSpPr>
        <p:spPr bwMode="auto">
          <a:xfrm>
            <a:off x="677003" y="726286"/>
            <a:ext cx="18087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rtl="1">
              <a:defRPr/>
            </a:pPr>
            <a:r>
              <a:rPr lang="en-US" sz="6000" b="1" dirty="0">
                <a:solidFill>
                  <a:srgbClr val="8DC640"/>
                </a:solidFill>
                <a:latin typeface="+mj-lt"/>
              </a:rPr>
              <a:t>Proper and Efficient Use of Reports</a:t>
            </a:r>
            <a:endParaRPr lang="id-ID" altLang="en-US" sz="6000" b="1" dirty="0">
              <a:solidFill>
                <a:srgbClr val="8DC640"/>
              </a:solidFill>
              <a:latin typeface="+mj-lt"/>
            </a:endParaRPr>
          </a:p>
        </p:txBody>
      </p:sp>
      <p:sp>
        <p:nvSpPr>
          <p:cNvPr id="2" name="Rectangle 1">
            <a:extLst>
              <a:ext uri="{FF2B5EF4-FFF2-40B4-BE49-F238E27FC236}">
                <a16:creationId xmlns:a16="http://schemas.microsoft.com/office/drawing/2014/main" xmlns="" id="{21BC58D4-64AD-4E38-B1A8-8D88DFB4A128}"/>
              </a:ext>
            </a:extLst>
          </p:cNvPr>
          <p:cNvSpPr/>
          <p:nvPr/>
        </p:nvSpPr>
        <p:spPr>
          <a:xfrm>
            <a:off x="677003" y="2560290"/>
            <a:ext cx="17335500" cy="3108543"/>
          </a:xfrm>
          <a:prstGeom prst="rect">
            <a:avLst/>
          </a:prstGeom>
        </p:spPr>
        <p:txBody>
          <a:bodyPr wrap="square">
            <a:spAutoFit/>
          </a:bodyPr>
          <a:lstStyle/>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Prefer to work from wider to detailed.</a:t>
            </a:r>
          </a:p>
          <a:p>
            <a:endParaRPr lang="he-IL" sz="2800" dirty="0">
              <a:solidFill>
                <a:schemeClr val="bg1">
                  <a:lumMod val="85000"/>
                </a:schemeClr>
              </a:solidFill>
              <a:latin typeface="+mn-lt"/>
              <a:sym typeface="Calibri"/>
            </a:endParaRP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Prefer to run detailed reports only for the relevant period for investigation rather than over a wide and irrelevant range.</a:t>
            </a:r>
          </a:p>
          <a:p>
            <a:pPr marL="571511" indent="-571511">
              <a:buFont typeface="Wingdings" panose="05000000000000000000" pitchFamily="2" charset="2"/>
              <a:buChar char="Ø"/>
            </a:pPr>
            <a:endParaRPr lang="en-US" sz="2800" dirty="0">
              <a:solidFill>
                <a:schemeClr val="bg1">
                  <a:lumMod val="85000"/>
                </a:schemeClr>
              </a:solidFill>
              <a:latin typeface="+mn-lt"/>
              <a:sym typeface="Calibri"/>
            </a:endParaRPr>
          </a:p>
          <a:p>
            <a:pPr marL="571511" indent="-571511">
              <a:buClr>
                <a:schemeClr val="accent2"/>
              </a:buClr>
              <a:buFont typeface="Wingdings" panose="05000000000000000000" pitchFamily="2" charset="2"/>
              <a:buChar char="Ø"/>
            </a:pPr>
            <a:r>
              <a:rPr lang="en-US" sz="2800" dirty="0">
                <a:solidFill>
                  <a:schemeClr val="bg1">
                    <a:lumMod val="85000"/>
                  </a:schemeClr>
                </a:solidFill>
                <a:latin typeface="+mn-lt"/>
                <a:sym typeface="Calibri"/>
              </a:rPr>
              <a:t>Prefer to include only the relevant data in the report . Any additional data is liable to “weigh” on the amount of data in the report and to slow the pace of its production. </a:t>
            </a:r>
          </a:p>
        </p:txBody>
      </p:sp>
    </p:spTree>
    <p:extLst>
      <p:ext uri="{BB962C8B-B14F-4D97-AF65-F5344CB8AC3E}">
        <p14:creationId xmlns:p14="http://schemas.microsoft.com/office/powerpoint/2010/main" val="1428832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User Management</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1796578" y="1878482"/>
            <a:ext cx="16521891" cy="2185214"/>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Users can be added and configured from the Details display. Click Details and then Users tab to view the users list. </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The users list shows all your users including their personal information such as name, phone and email as well as their authorization type </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pic>
        <p:nvPicPr>
          <p:cNvPr id="4" name="Picture 3">
            <a:extLst>
              <a:ext uri="{FF2B5EF4-FFF2-40B4-BE49-F238E27FC236}">
                <a16:creationId xmlns:a16="http://schemas.microsoft.com/office/drawing/2014/main" xmlns="" id="{05982883-1B9C-42B1-9DE9-97145E4BDA63}"/>
              </a:ext>
            </a:extLst>
          </p:cNvPr>
          <p:cNvPicPr>
            <a:picLocks noChangeAspect="1"/>
          </p:cNvPicPr>
          <p:nvPr/>
        </p:nvPicPr>
        <p:blipFill>
          <a:blip r:embed="rId3"/>
          <a:stretch>
            <a:fillRect/>
          </a:stretch>
        </p:blipFill>
        <p:spPr>
          <a:xfrm>
            <a:off x="6791341" y="3773002"/>
            <a:ext cx="9821208" cy="7186606"/>
          </a:xfrm>
          <a:prstGeom prst="rect">
            <a:avLst/>
          </a:prstGeom>
        </p:spPr>
      </p:pic>
    </p:spTree>
    <p:extLst>
      <p:ext uri="{BB962C8B-B14F-4D97-AF65-F5344CB8AC3E}">
        <p14:creationId xmlns:p14="http://schemas.microsoft.com/office/powerpoint/2010/main" val="1344776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User Management</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1560096" y="1860513"/>
            <a:ext cx="10721241" cy="1323439"/>
          </a:xfrm>
          <a:prstGeom prst="rect">
            <a:avLst/>
          </a:prstGeom>
        </p:spPr>
        <p:txBody>
          <a:bodyPr wrap="square" lIns="0" rIns="0">
            <a:spAutoFit/>
          </a:bodyPr>
          <a:lstStyle/>
          <a:p>
            <a:pPr>
              <a:buClr>
                <a:srgbClr val="92D050"/>
              </a:buClr>
              <a:buSzPct val="100000"/>
            </a:pPr>
            <a:r>
              <a:rPr lang="en-US" sz="2800" dirty="0">
                <a:solidFill>
                  <a:schemeClr val="bg1">
                    <a:lumMod val="85000"/>
                  </a:schemeClr>
                </a:solidFill>
                <a:latin typeface="+mn-lt"/>
              </a:rPr>
              <a:t>From the users tab, you may add, edit, clone or remove users. Right click the users table to open the user menu</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pic>
        <p:nvPicPr>
          <p:cNvPr id="3" name="Picture 2">
            <a:extLst>
              <a:ext uri="{FF2B5EF4-FFF2-40B4-BE49-F238E27FC236}">
                <a16:creationId xmlns:a16="http://schemas.microsoft.com/office/drawing/2014/main" xmlns="" id="{80B543E5-25CB-428B-89EF-DD61B3923B59}"/>
              </a:ext>
            </a:extLst>
          </p:cNvPr>
          <p:cNvPicPr>
            <a:picLocks noChangeAspect="1"/>
          </p:cNvPicPr>
          <p:nvPr/>
        </p:nvPicPr>
        <p:blipFill>
          <a:blip r:embed="rId3"/>
          <a:stretch>
            <a:fillRect/>
          </a:stretch>
        </p:blipFill>
        <p:spPr>
          <a:xfrm>
            <a:off x="12722771" y="1583573"/>
            <a:ext cx="3412182" cy="2092804"/>
          </a:xfrm>
          <a:prstGeom prst="rect">
            <a:avLst/>
          </a:prstGeom>
        </p:spPr>
      </p:pic>
      <p:pic>
        <p:nvPicPr>
          <p:cNvPr id="1026" name="Picture 2" descr="C:\Users\DANIEL~1.GAL\AppData\Local\Temp\SNAGHTML435c7164.PNG">
            <a:extLst>
              <a:ext uri="{FF2B5EF4-FFF2-40B4-BE49-F238E27FC236}">
                <a16:creationId xmlns:a16="http://schemas.microsoft.com/office/drawing/2014/main" xmlns="" id="{58A7B6C9-6687-40F7-9415-1148A967E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6817" y="4053529"/>
            <a:ext cx="9246366" cy="60521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D554B1E2-1C3C-49F0-BA35-735E8911B9E4}"/>
              </a:ext>
            </a:extLst>
          </p:cNvPr>
          <p:cNvSpPr/>
          <p:nvPr/>
        </p:nvSpPr>
        <p:spPr>
          <a:xfrm>
            <a:off x="5647873" y="4781212"/>
            <a:ext cx="3827203" cy="933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xmlns="" id="{90340BA5-6A48-4A66-B954-70262EDA552C}"/>
              </a:ext>
            </a:extLst>
          </p:cNvPr>
          <p:cNvCxnSpPr>
            <a:cxnSpLocks/>
          </p:cNvCxnSpPr>
          <p:nvPr/>
        </p:nvCxnSpPr>
        <p:spPr>
          <a:xfrm>
            <a:off x="3064979" y="4968547"/>
            <a:ext cx="2582894" cy="2279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D2D92E45-088F-4F45-B8CC-1E16074DE1E1}"/>
              </a:ext>
            </a:extLst>
          </p:cNvPr>
          <p:cNvSpPr txBox="1"/>
          <p:nvPr/>
        </p:nvSpPr>
        <p:spPr>
          <a:xfrm>
            <a:off x="461050" y="4019136"/>
            <a:ext cx="4512026" cy="717822"/>
          </a:xfrm>
          <a:prstGeom prst="rect">
            <a:avLst/>
          </a:prstGeom>
        </p:spPr>
        <p:txBody>
          <a:bodyPr vert="horz" wrap="square" lIns="0" tIns="0" rIns="0" bIns="0" rtlCol="0" anchor="ctr">
            <a:noAutofit/>
          </a:bodyPr>
          <a:lstStyle/>
          <a:p>
            <a:pPr algn="l"/>
            <a:r>
              <a:rPr lang="en-US" sz="2800" dirty="0">
                <a:solidFill>
                  <a:schemeClr val="bg1">
                    <a:lumMod val="85000"/>
                  </a:schemeClr>
                </a:solidFill>
                <a:latin typeface="+mn-lt"/>
              </a:rPr>
              <a:t>Enter username and password (case sensitive</a:t>
            </a:r>
            <a:r>
              <a:rPr lang="en-US" sz="2800" spc="-150" dirty="0">
                <a:solidFill>
                  <a:schemeClr val="bg1">
                    <a:lumMod val="85000"/>
                  </a:schemeClr>
                </a:solidFill>
                <a:latin typeface="+mn-lt"/>
              </a:rPr>
              <a:t>)</a:t>
            </a:r>
            <a:endParaRPr lang="x-none" sz="1600" spc="-150" dirty="0"/>
          </a:p>
        </p:txBody>
      </p:sp>
      <p:sp>
        <p:nvSpPr>
          <p:cNvPr id="11" name="Rectangle 10">
            <a:extLst>
              <a:ext uri="{FF2B5EF4-FFF2-40B4-BE49-F238E27FC236}">
                <a16:creationId xmlns:a16="http://schemas.microsoft.com/office/drawing/2014/main" xmlns="" id="{5AEE556E-A61B-49E2-B9AC-130DD1A82719}"/>
              </a:ext>
            </a:extLst>
          </p:cNvPr>
          <p:cNvSpPr/>
          <p:nvPr/>
        </p:nvSpPr>
        <p:spPr>
          <a:xfrm>
            <a:off x="5714652" y="5808322"/>
            <a:ext cx="3760423" cy="933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xmlns="" id="{735D4B05-A088-4180-AF84-072BA1881DB8}"/>
              </a:ext>
            </a:extLst>
          </p:cNvPr>
          <p:cNvCxnSpPr>
            <a:cxnSpLocks/>
          </p:cNvCxnSpPr>
          <p:nvPr/>
        </p:nvCxnSpPr>
        <p:spPr>
          <a:xfrm flipV="1">
            <a:off x="3009451" y="6328455"/>
            <a:ext cx="2705201" cy="14679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2B1DAA11-DE44-42C0-8A32-A92B926DC666}"/>
              </a:ext>
            </a:extLst>
          </p:cNvPr>
          <p:cNvSpPr txBox="1"/>
          <p:nvPr/>
        </p:nvSpPr>
        <p:spPr>
          <a:xfrm>
            <a:off x="461050" y="7624712"/>
            <a:ext cx="4512026" cy="717822"/>
          </a:xfrm>
          <a:prstGeom prst="rect">
            <a:avLst/>
          </a:prstGeom>
        </p:spPr>
        <p:txBody>
          <a:bodyPr vert="horz" wrap="square" lIns="0" tIns="0" rIns="0" bIns="0" rtlCol="0" anchor="ctr">
            <a:noAutofit/>
          </a:bodyPr>
          <a:lstStyle/>
          <a:p>
            <a:pPr algn="l"/>
            <a:r>
              <a:rPr lang="en-US" sz="2800" dirty="0">
                <a:solidFill>
                  <a:schemeClr val="bg1">
                    <a:lumMod val="85000"/>
                  </a:schemeClr>
                </a:solidFill>
                <a:latin typeface="+mn-lt"/>
              </a:rPr>
              <a:t>Define user role</a:t>
            </a:r>
            <a:endParaRPr lang="x-none" sz="1600" spc="-150" dirty="0"/>
          </a:p>
        </p:txBody>
      </p:sp>
      <p:sp>
        <p:nvSpPr>
          <p:cNvPr id="15" name="Rectangle 14">
            <a:extLst>
              <a:ext uri="{FF2B5EF4-FFF2-40B4-BE49-F238E27FC236}">
                <a16:creationId xmlns:a16="http://schemas.microsoft.com/office/drawing/2014/main" xmlns="" id="{21D35C38-0326-4DC6-9E02-A948A0924E22}"/>
              </a:ext>
            </a:extLst>
          </p:cNvPr>
          <p:cNvSpPr/>
          <p:nvPr/>
        </p:nvSpPr>
        <p:spPr>
          <a:xfrm>
            <a:off x="10844926" y="5652434"/>
            <a:ext cx="3583936" cy="622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E00103E4-AEAB-4ECF-A9F9-41521D39A0D2}"/>
              </a:ext>
            </a:extLst>
          </p:cNvPr>
          <p:cNvCxnSpPr>
            <a:cxnSpLocks/>
          </p:cNvCxnSpPr>
          <p:nvPr/>
        </p:nvCxnSpPr>
        <p:spPr>
          <a:xfrm>
            <a:off x="14428862" y="6009243"/>
            <a:ext cx="3165455" cy="12586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7C174563-7443-4D02-BA4D-60C9A08021D5}"/>
              </a:ext>
            </a:extLst>
          </p:cNvPr>
          <p:cNvSpPr txBox="1"/>
          <p:nvPr/>
        </p:nvSpPr>
        <p:spPr>
          <a:xfrm>
            <a:off x="15760677" y="7610066"/>
            <a:ext cx="4512026" cy="717822"/>
          </a:xfrm>
          <a:prstGeom prst="rect">
            <a:avLst/>
          </a:prstGeom>
        </p:spPr>
        <p:txBody>
          <a:bodyPr vert="horz" wrap="square" lIns="0" tIns="0" rIns="0" bIns="0" rtlCol="0" anchor="ctr">
            <a:noAutofit/>
          </a:bodyPr>
          <a:lstStyle/>
          <a:p>
            <a:pPr algn="l"/>
            <a:r>
              <a:rPr lang="en-US" sz="2800" dirty="0">
                <a:solidFill>
                  <a:schemeClr val="bg1">
                    <a:lumMod val="85000"/>
                  </a:schemeClr>
                </a:solidFill>
                <a:latin typeface="+mn-lt"/>
              </a:rPr>
              <a:t>Define expiration date for user</a:t>
            </a:r>
            <a:endParaRPr lang="x-none" sz="1600" spc="-150" dirty="0"/>
          </a:p>
        </p:txBody>
      </p:sp>
    </p:spTree>
    <p:extLst>
      <p:ext uri="{BB962C8B-B14F-4D97-AF65-F5344CB8AC3E}">
        <p14:creationId xmlns:p14="http://schemas.microsoft.com/office/powerpoint/2010/main" val="119612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User Management</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2001530" y="2029811"/>
            <a:ext cx="16128815" cy="892552"/>
          </a:xfrm>
          <a:prstGeom prst="rect">
            <a:avLst/>
          </a:prstGeom>
        </p:spPr>
        <p:txBody>
          <a:bodyPr wrap="square" lIns="0" rIns="0">
            <a:spAutoFit/>
          </a:bodyPr>
          <a:lstStyle/>
          <a:p>
            <a:pPr>
              <a:buClr>
                <a:srgbClr val="92D050"/>
              </a:buClr>
              <a:buSzPct val="100000"/>
            </a:pPr>
            <a:r>
              <a:rPr lang="en-US" sz="2800" dirty="0">
                <a:solidFill>
                  <a:schemeClr val="bg1">
                    <a:lumMod val="85000"/>
                  </a:schemeClr>
                </a:solidFill>
                <a:latin typeface="+mn-lt"/>
              </a:rPr>
              <a:t>Managers can authorize users to view specific fleets, reports or other settings within ZON Control</a:t>
            </a:r>
            <a:r>
              <a:rPr lang="en-US" sz="2400" dirty="0">
                <a:solidFill>
                  <a:schemeClr val="bg1">
                    <a:lumMod val="85000"/>
                  </a:schemeClr>
                </a:solidFill>
                <a:latin typeface="+mn-lt"/>
              </a:rPr>
              <a:t>. </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p:txBody>
      </p:sp>
      <p:pic>
        <p:nvPicPr>
          <p:cNvPr id="3" name="Picture 2">
            <a:extLst>
              <a:ext uri="{FF2B5EF4-FFF2-40B4-BE49-F238E27FC236}">
                <a16:creationId xmlns:a16="http://schemas.microsoft.com/office/drawing/2014/main" xmlns="" id="{39992C55-1EDA-4A7A-91AD-155EF49FA521}"/>
              </a:ext>
            </a:extLst>
          </p:cNvPr>
          <p:cNvPicPr>
            <a:picLocks noChangeAspect="1"/>
          </p:cNvPicPr>
          <p:nvPr/>
        </p:nvPicPr>
        <p:blipFill>
          <a:blip r:embed="rId3"/>
          <a:stretch>
            <a:fillRect/>
          </a:stretch>
        </p:blipFill>
        <p:spPr>
          <a:xfrm>
            <a:off x="346842" y="4048061"/>
            <a:ext cx="9345712" cy="6117194"/>
          </a:xfrm>
          <a:prstGeom prst="rect">
            <a:avLst/>
          </a:prstGeom>
        </p:spPr>
      </p:pic>
      <p:pic>
        <p:nvPicPr>
          <p:cNvPr id="4" name="Picture 3">
            <a:extLst>
              <a:ext uri="{FF2B5EF4-FFF2-40B4-BE49-F238E27FC236}">
                <a16:creationId xmlns:a16="http://schemas.microsoft.com/office/drawing/2014/main" xmlns="" id="{44CC5FD8-97E2-44EA-8920-25256049435A}"/>
              </a:ext>
            </a:extLst>
          </p:cNvPr>
          <p:cNvPicPr>
            <a:picLocks noChangeAspect="1"/>
          </p:cNvPicPr>
          <p:nvPr/>
        </p:nvPicPr>
        <p:blipFill>
          <a:blip r:embed="rId4"/>
          <a:stretch>
            <a:fillRect/>
          </a:stretch>
        </p:blipFill>
        <p:spPr>
          <a:xfrm>
            <a:off x="10160000" y="4064688"/>
            <a:ext cx="9345712" cy="6117194"/>
          </a:xfrm>
          <a:prstGeom prst="rect">
            <a:avLst/>
          </a:prstGeom>
        </p:spPr>
      </p:pic>
    </p:spTree>
    <p:extLst>
      <p:ext uri="{BB962C8B-B14F-4D97-AF65-F5344CB8AC3E}">
        <p14:creationId xmlns:p14="http://schemas.microsoft.com/office/powerpoint/2010/main" val="59007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DFA849B-593E-4DCB-97BE-4E58988F6B25}"/>
              </a:ext>
            </a:extLst>
          </p:cNvPr>
          <p:cNvPicPr>
            <a:picLocks noChangeAspect="1"/>
          </p:cNvPicPr>
          <p:nvPr/>
        </p:nvPicPr>
        <p:blipFill>
          <a:blip r:embed="rId3"/>
          <a:stretch>
            <a:fillRect/>
          </a:stretch>
        </p:blipFill>
        <p:spPr>
          <a:xfrm>
            <a:off x="9608895" y="5325609"/>
            <a:ext cx="10668000" cy="5010150"/>
          </a:xfrm>
          <a:prstGeom prst="rect">
            <a:avLst/>
          </a:prstGeom>
        </p:spPr>
      </p:pic>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1071365" y="23067"/>
            <a:ext cx="14435137" cy="1575629"/>
          </a:xfrm>
        </p:spPr>
        <p:txBody>
          <a:bodyPr>
            <a:normAutofit/>
          </a:bodyPr>
          <a:lstStyle/>
          <a:p>
            <a:r>
              <a:rPr lang="en-US" dirty="0"/>
              <a:t>System Architecture</a:t>
            </a:r>
          </a:p>
        </p:txBody>
      </p:sp>
      <p:sp>
        <p:nvSpPr>
          <p:cNvPr id="12" name="Rectangle 11">
            <a:extLst>
              <a:ext uri="{FF2B5EF4-FFF2-40B4-BE49-F238E27FC236}">
                <a16:creationId xmlns:a16="http://schemas.microsoft.com/office/drawing/2014/main" xmlns="" id="{5C0B8913-4B37-4094-A82A-B1990C9D96D1}"/>
              </a:ext>
            </a:extLst>
          </p:cNvPr>
          <p:cNvSpPr/>
          <p:nvPr/>
        </p:nvSpPr>
        <p:spPr>
          <a:xfrm>
            <a:off x="1276317" y="1355291"/>
            <a:ext cx="13461626" cy="3970318"/>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a:p>
            <a:pPr>
              <a:buClr>
                <a:srgbClr val="92D050"/>
              </a:buClr>
              <a:buSzPct val="100000"/>
            </a:pPr>
            <a:r>
              <a:rPr lang="en-US" sz="2800" dirty="0">
                <a:solidFill>
                  <a:schemeClr val="bg1">
                    <a:lumMod val="85000"/>
                  </a:schemeClr>
                </a:solidFill>
                <a:latin typeface="+mn-lt"/>
              </a:rPr>
              <a:t>The ZON™ Control Solution is composed of 4 major sub systems:</a:t>
            </a:r>
          </a:p>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End units – The End Units are installed on the monitored asset, collect various sensors information available, performs on board processing and communicates the data to the main ZON server.</a:t>
            </a:r>
          </a:p>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Servers – Application and Database Server provide full control over the end units, communication management, mapping data and users’ control.</a:t>
            </a:r>
          </a:p>
        </p:txBody>
      </p:sp>
      <p:sp>
        <p:nvSpPr>
          <p:cNvPr id="7" name="Rectangle 6">
            <a:extLst>
              <a:ext uri="{FF2B5EF4-FFF2-40B4-BE49-F238E27FC236}">
                <a16:creationId xmlns:a16="http://schemas.microsoft.com/office/drawing/2014/main" xmlns="" id="{F272D557-2751-44D6-AFE6-36E8E341A0FD}"/>
              </a:ext>
            </a:extLst>
          </p:cNvPr>
          <p:cNvSpPr/>
          <p:nvPr/>
        </p:nvSpPr>
        <p:spPr>
          <a:xfrm>
            <a:off x="1538350" y="6685856"/>
            <a:ext cx="6750583" cy="3539430"/>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ZON™ Control back office – The Back Office application is used from any remote PC (pending user authorization) and provides full management capability for each and every asset under the same platform.</a:t>
            </a:r>
          </a:p>
          <a:p>
            <a:pPr marL="342900" indent="-342900">
              <a:buClr>
                <a:srgbClr val="92D050"/>
              </a:buClr>
              <a:buSzPct val="100000"/>
              <a:buFont typeface="Arial" panose="020B0604020202020204" pitchFamily="34" charset="0"/>
              <a:buChar char="•"/>
            </a:pPr>
            <a:endParaRPr lang="en-US" sz="2800" dirty="0">
              <a:solidFill>
                <a:schemeClr val="bg1">
                  <a:lumMod val="85000"/>
                </a:schemeClr>
              </a:solidFill>
              <a:latin typeface="+mn-lt"/>
            </a:endParaRPr>
          </a:p>
        </p:txBody>
      </p:sp>
    </p:spTree>
    <p:extLst>
      <p:ext uri="{BB962C8B-B14F-4D97-AF65-F5344CB8AC3E}">
        <p14:creationId xmlns:p14="http://schemas.microsoft.com/office/powerpoint/2010/main" val="736300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1465503" y="23067"/>
            <a:ext cx="14435137" cy="1575629"/>
          </a:xfrm>
        </p:spPr>
        <p:txBody>
          <a:bodyPr>
            <a:normAutofit/>
          </a:bodyPr>
          <a:lstStyle/>
          <a:p>
            <a:r>
              <a:rPr lang="en-US" dirty="0"/>
              <a:t>Basic Terminology</a:t>
            </a:r>
          </a:p>
        </p:txBody>
      </p:sp>
      <p:sp>
        <p:nvSpPr>
          <p:cNvPr id="4" name="Rectangle 3">
            <a:extLst>
              <a:ext uri="{FF2B5EF4-FFF2-40B4-BE49-F238E27FC236}">
                <a16:creationId xmlns:a16="http://schemas.microsoft.com/office/drawing/2014/main" xmlns="" id="{92A2D613-A0AD-4641-9D5B-C44D24C57074}"/>
              </a:ext>
            </a:extLst>
          </p:cNvPr>
          <p:cNvSpPr/>
          <p:nvPr/>
        </p:nvSpPr>
        <p:spPr>
          <a:xfrm>
            <a:off x="1465503" y="1636960"/>
            <a:ext cx="12914874" cy="8156079"/>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User</a:t>
            </a:r>
            <a:r>
              <a:rPr lang="en-US" sz="2400" dirty="0">
                <a:solidFill>
                  <a:schemeClr val="bg1">
                    <a:lumMod val="85000"/>
                  </a:schemeClr>
                </a:solidFill>
                <a:latin typeface="+mn-lt"/>
              </a:rPr>
              <a:t> – Unique credentials to login and use ZON™ Control. The level of authorizations is granted by the user creator (administrator).</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Asset</a:t>
            </a:r>
            <a:r>
              <a:rPr lang="en-US" sz="2400" dirty="0">
                <a:solidFill>
                  <a:schemeClr val="bg1">
                    <a:lumMod val="85000"/>
                  </a:schemeClr>
                </a:solidFill>
                <a:latin typeface="+mn-lt"/>
              </a:rPr>
              <a:t> - An asset is a resource belonging to the client. An asset can be mobile or stationary such as a vehicle, generator or a telecom site. An end device must be installed and configured on the asset. </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Unit</a:t>
            </a:r>
            <a:r>
              <a:rPr lang="en-US" sz="2400" dirty="0">
                <a:solidFill>
                  <a:schemeClr val="bg1">
                    <a:lumMod val="85000"/>
                  </a:schemeClr>
                </a:solidFill>
                <a:latin typeface="+mn-lt"/>
              </a:rPr>
              <a:t> - A Unit is an entity representing the asset in the system.</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Organization Tree </a:t>
            </a:r>
            <a:r>
              <a:rPr lang="en-US" sz="2400" dirty="0">
                <a:solidFill>
                  <a:schemeClr val="bg1">
                    <a:lumMod val="85000"/>
                  </a:schemeClr>
                </a:solidFill>
                <a:latin typeface="+mn-lt"/>
              </a:rPr>
              <a:t>– In order to manage multiple assets, the ZON™ Control system maps out the assets in a basic hierarchy structure. The hierarchy levels are: Organization &gt; Fleet &gt; Group &gt; Unit. There is no limit to the number of Fleets, Groups and units an authorized user can add. The hierarchy structure is used to create virtual separations which helps managing multiple number of assets. </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Event</a:t>
            </a:r>
            <a:r>
              <a:rPr lang="en-US" sz="2400" dirty="0">
                <a:solidFill>
                  <a:schemeClr val="bg1">
                    <a:lumMod val="85000"/>
                  </a:schemeClr>
                </a:solidFill>
                <a:latin typeface="+mn-lt"/>
              </a:rPr>
              <a:t> - An event is an occurrence detected by the server such as Unit status change. The user can define automatic alerts and actions that will be activated when a specific event occurs, such as empty fuel tank. The user can be notified about the event occurrence by a 'Pop-Up', e-mail or SMS</a:t>
            </a:r>
          </a:p>
          <a:p>
            <a:pPr marL="342900" indent="-342900">
              <a:buClr>
                <a:srgbClr val="92D050"/>
              </a:buClr>
              <a:buSzPct val="100000"/>
              <a:buFont typeface="Arial" panose="020B0604020202020204" pitchFamily="34" charset="0"/>
              <a:buChar char="•"/>
            </a:pPr>
            <a:endParaRPr lang="en-US" sz="2400" dirty="0">
              <a:solidFill>
                <a:schemeClr val="bg1">
                  <a:lumMod val="85000"/>
                </a:schemeClr>
              </a:solidFill>
              <a:latin typeface="+mn-lt"/>
            </a:endParaRPr>
          </a:p>
          <a:p>
            <a:pPr marL="342900" indent="-342900">
              <a:buClr>
                <a:srgbClr val="92D050"/>
              </a:buClr>
              <a:buSzPct val="100000"/>
              <a:buFont typeface="Arial" panose="020B0604020202020204" pitchFamily="34" charset="0"/>
              <a:buChar char="•"/>
            </a:pPr>
            <a:r>
              <a:rPr lang="en-US" sz="2800" b="1" dirty="0">
                <a:solidFill>
                  <a:schemeClr val="bg1">
                    <a:lumMod val="85000"/>
                  </a:schemeClr>
                </a:solidFill>
                <a:latin typeface="+mn-lt"/>
              </a:rPr>
              <a:t>POI / Geo-fence </a:t>
            </a:r>
            <a:r>
              <a:rPr lang="en-US" sz="2400" dirty="0">
                <a:solidFill>
                  <a:schemeClr val="bg1">
                    <a:lumMod val="85000"/>
                  </a:schemeClr>
                </a:solidFill>
                <a:latin typeface="+mn-lt"/>
              </a:rPr>
              <a:t>- A POI is a Point Of Interest and a Geo-fence is a virtual perimeter for a real-world geographic area. The user can create a location-based event of a Unit detected in a POI or a Geo-fence. </a:t>
            </a:r>
          </a:p>
        </p:txBody>
      </p:sp>
    </p:spTree>
    <p:extLst>
      <p:ext uri="{BB962C8B-B14F-4D97-AF65-F5344CB8AC3E}">
        <p14:creationId xmlns:p14="http://schemas.microsoft.com/office/powerpoint/2010/main" val="4272232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Organization Tree </a:t>
            </a:r>
          </a:p>
        </p:txBody>
      </p:sp>
      <p:pic>
        <p:nvPicPr>
          <p:cNvPr id="2" name="Picture 1">
            <a:extLst>
              <a:ext uri="{FF2B5EF4-FFF2-40B4-BE49-F238E27FC236}">
                <a16:creationId xmlns:a16="http://schemas.microsoft.com/office/drawing/2014/main" xmlns="" id="{828271EE-7B98-4193-8869-3DD1DA7C0773}"/>
              </a:ext>
            </a:extLst>
          </p:cNvPr>
          <p:cNvPicPr>
            <a:picLocks noChangeAspect="1"/>
          </p:cNvPicPr>
          <p:nvPr/>
        </p:nvPicPr>
        <p:blipFill rotWithShape="1">
          <a:blip r:embed="rId3"/>
          <a:srcRect l="1755" r="4631"/>
          <a:stretch/>
        </p:blipFill>
        <p:spPr>
          <a:xfrm>
            <a:off x="1640373" y="2148577"/>
            <a:ext cx="3853542" cy="7384829"/>
          </a:xfrm>
          <a:prstGeom prst="rect">
            <a:avLst/>
          </a:prstGeom>
        </p:spPr>
      </p:pic>
      <p:sp>
        <p:nvSpPr>
          <p:cNvPr id="5" name="Rectangle 4">
            <a:extLst>
              <a:ext uri="{FF2B5EF4-FFF2-40B4-BE49-F238E27FC236}">
                <a16:creationId xmlns:a16="http://schemas.microsoft.com/office/drawing/2014/main" xmlns="" id="{269B10FA-91BB-4943-983B-45AF6F5C1631}"/>
              </a:ext>
            </a:extLst>
          </p:cNvPr>
          <p:cNvSpPr/>
          <p:nvPr/>
        </p:nvSpPr>
        <p:spPr>
          <a:xfrm>
            <a:off x="7649473" y="2449719"/>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Organization name</a:t>
            </a:r>
          </a:p>
        </p:txBody>
      </p:sp>
      <p:sp>
        <p:nvSpPr>
          <p:cNvPr id="7" name="Rectangle 6">
            <a:extLst>
              <a:ext uri="{FF2B5EF4-FFF2-40B4-BE49-F238E27FC236}">
                <a16:creationId xmlns:a16="http://schemas.microsoft.com/office/drawing/2014/main" xmlns="" id="{57D787C3-7CC1-4D92-826F-B4E6121A3E38}"/>
              </a:ext>
            </a:extLst>
          </p:cNvPr>
          <p:cNvSpPr/>
          <p:nvPr/>
        </p:nvSpPr>
        <p:spPr>
          <a:xfrm>
            <a:off x="7649473" y="2990433"/>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Fleet</a:t>
            </a:r>
          </a:p>
        </p:txBody>
      </p:sp>
      <p:sp>
        <p:nvSpPr>
          <p:cNvPr id="8" name="Rectangle 7">
            <a:extLst>
              <a:ext uri="{FF2B5EF4-FFF2-40B4-BE49-F238E27FC236}">
                <a16:creationId xmlns:a16="http://schemas.microsoft.com/office/drawing/2014/main" xmlns="" id="{248E329B-E8D3-479B-A03A-4DDAE809D84C}"/>
              </a:ext>
            </a:extLst>
          </p:cNvPr>
          <p:cNvSpPr/>
          <p:nvPr/>
        </p:nvSpPr>
        <p:spPr>
          <a:xfrm>
            <a:off x="7649473" y="4108638"/>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Group</a:t>
            </a:r>
          </a:p>
        </p:txBody>
      </p:sp>
      <p:sp>
        <p:nvSpPr>
          <p:cNvPr id="9" name="Rectangle 8">
            <a:extLst>
              <a:ext uri="{FF2B5EF4-FFF2-40B4-BE49-F238E27FC236}">
                <a16:creationId xmlns:a16="http://schemas.microsoft.com/office/drawing/2014/main" xmlns="" id="{99AC1096-E5F4-4B07-8208-22ECFA28EBD8}"/>
              </a:ext>
            </a:extLst>
          </p:cNvPr>
          <p:cNvSpPr/>
          <p:nvPr/>
        </p:nvSpPr>
        <p:spPr>
          <a:xfrm>
            <a:off x="7649473" y="5196822"/>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Unit</a:t>
            </a:r>
          </a:p>
        </p:txBody>
      </p:sp>
      <p:sp>
        <p:nvSpPr>
          <p:cNvPr id="3" name="Right Brace 2">
            <a:extLst>
              <a:ext uri="{FF2B5EF4-FFF2-40B4-BE49-F238E27FC236}">
                <a16:creationId xmlns:a16="http://schemas.microsoft.com/office/drawing/2014/main" xmlns="" id="{DA851101-3745-4BA4-8504-1AF6C44BFD3E}"/>
              </a:ext>
            </a:extLst>
          </p:cNvPr>
          <p:cNvSpPr/>
          <p:nvPr/>
        </p:nvSpPr>
        <p:spPr>
          <a:xfrm>
            <a:off x="4742800" y="5024563"/>
            <a:ext cx="751115" cy="816429"/>
          </a:xfrm>
          <a:prstGeom prst="rightBrace">
            <a:avLst/>
          </a:prstGeom>
          <a:ln>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xmlns="" id="{7D941210-8FEF-47F2-ABC0-622C0A06571B}"/>
              </a:ext>
            </a:extLst>
          </p:cNvPr>
          <p:cNvCxnSpPr>
            <a:cxnSpLocks/>
            <a:stCxn id="9" idx="1"/>
            <a:endCxn id="3" idx="1"/>
          </p:cNvCxnSpPr>
          <p:nvPr/>
        </p:nvCxnSpPr>
        <p:spPr>
          <a:xfrm flipH="1">
            <a:off x="5493915" y="5427655"/>
            <a:ext cx="2155558" cy="51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xmlns="" id="{36C3EF40-A3D8-4D64-92DE-474EA5823E80}"/>
              </a:ext>
            </a:extLst>
          </p:cNvPr>
          <p:cNvSpPr/>
          <p:nvPr/>
        </p:nvSpPr>
        <p:spPr>
          <a:xfrm>
            <a:off x="3991686" y="3786056"/>
            <a:ext cx="1502229" cy="1125728"/>
          </a:xfrm>
          <a:prstGeom prst="rightBrace">
            <a:avLst/>
          </a:prstGeom>
          <a:ln>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B131A6D5-F246-4BD1-A9EB-F88ACE6E0B4E}"/>
              </a:ext>
            </a:extLst>
          </p:cNvPr>
          <p:cNvCxnSpPr>
            <a:cxnSpLocks/>
            <a:stCxn id="8" idx="1"/>
            <a:endCxn id="15" idx="1"/>
          </p:cNvCxnSpPr>
          <p:nvPr/>
        </p:nvCxnSpPr>
        <p:spPr>
          <a:xfrm flipH="1">
            <a:off x="5493915" y="4339471"/>
            <a:ext cx="2155558" cy="94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ight Brace 18">
            <a:extLst>
              <a:ext uri="{FF2B5EF4-FFF2-40B4-BE49-F238E27FC236}">
                <a16:creationId xmlns:a16="http://schemas.microsoft.com/office/drawing/2014/main" xmlns="" id="{0DA7257C-D538-4E4D-8205-6C8ADFA03EAD}"/>
              </a:ext>
            </a:extLst>
          </p:cNvPr>
          <p:cNvSpPr/>
          <p:nvPr/>
        </p:nvSpPr>
        <p:spPr>
          <a:xfrm>
            <a:off x="3338358" y="2808596"/>
            <a:ext cx="2155557" cy="816429"/>
          </a:xfrm>
          <a:prstGeom prst="rightBrace">
            <a:avLst/>
          </a:prstGeom>
          <a:ln>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xmlns="" id="{E9CBA43C-A952-45A2-9DEF-81D3A2EB2E10}"/>
              </a:ext>
            </a:extLst>
          </p:cNvPr>
          <p:cNvCxnSpPr>
            <a:cxnSpLocks/>
            <a:stCxn id="7" idx="1"/>
            <a:endCxn id="19" idx="1"/>
          </p:cNvCxnSpPr>
          <p:nvPr/>
        </p:nvCxnSpPr>
        <p:spPr>
          <a:xfrm flipH="1" flipV="1">
            <a:off x="5493915" y="3216811"/>
            <a:ext cx="2155558" cy="44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F24E5E3-5126-4F92-8004-948689157727}"/>
              </a:ext>
            </a:extLst>
          </p:cNvPr>
          <p:cNvCxnSpPr>
            <a:cxnSpLocks/>
            <a:stCxn id="5" idx="1"/>
          </p:cNvCxnSpPr>
          <p:nvPr/>
        </p:nvCxnSpPr>
        <p:spPr>
          <a:xfrm flipH="1" flipV="1">
            <a:off x="2652743" y="2670715"/>
            <a:ext cx="4996730" cy="98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E3802033-994B-4C36-8DA1-08DCD3442E31}"/>
              </a:ext>
            </a:extLst>
          </p:cNvPr>
          <p:cNvSpPr/>
          <p:nvPr/>
        </p:nvSpPr>
        <p:spPr>
          <a:xfrm>
            <a:off x="7649473" y="5941853"/>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Group</a:t>
            </a:r>
          </a:p>
        </p:txBody>
      </p:sp>
      <p:sp>
        <p:nvSpPr>
          <p:cNvPr id="33" name="Right Brace 32">
            <a:extLst>
              <a:ext uri="{FF2B5EF4-FFF2-40B4-BE49-F238E27FC236}">
                <a16:creationId xmlns:a16="http://schemas.microsoft.com/office/drawing/2014/main" xmlns="" id="{EBFD3009-47E1-46BA-9F8C-EF9D13B85209}"/>
              </a:ext>
            </a:extLst>
          </p:cNvPr>
          <p:cNvSpPr/>
          <p:nvPr/>
        </p:nvSpPr>
        <p:spPr>
          <a:xfrm>
            <a:off x="4465214" y="5887577"/>
            <a:ext cx="1028701" cy="562865"/>
          </a:xfrm>
          <a:prstGeom prst="rightBrace">
            <a:avLst/>
          </a:prstGeom>
          <a:ln>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xmlns="" id="{C4F287B0-A55A-4698-BFF6-483D5BB8F31D}"/>
              </a:ext>
            </a:extLst>
          </p:cNvPr>
          <p:cNvCxnSpPr>
            <a:cxnSpLocks/>
            <a:stCxn id="32" idx="1"/>
            <a:endCxn id="33" idx="1"/>
          </p:cNvCxnSpPr>
          <p:nvPr/>
        </p:nvCxnSpPr>
        <p:spPr>
          <a:xfrm flipH="1" flipV="1">
            <a:off x="5493915" y="6169010"/>
            <a:ext cx="2155558" cy="36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xmlns="" id="{DDFE1C48-0F47-4CB5-B234-C97DD89464C3}"/>
              </a:ext>
            </a:extLst>
          </p:cNvPr>
          <p:cNvGrpSpPr/>
          <p:nvPr/>
        </p:nvGrpSpPr>
        <p:grpSpPr>
          <a:xfrm>
            <a:off x="12561021" y="6403518"/>
            <a:ext cx="6242204" cy="3367742"/>
            <a:chOff x="14565086" y="1153846"/>
            <a:chExt cx="4658332" cy="2493281"/>
          </a:xfrm>
        </p:grpSpPr>
        <p:grpSp>
          <p:nvGrpSpPr>
            <p:cNvPr id="43" name="Group 42">
              <a:extLst>
                <a:ext uri="{FF2B5EF4-FFF2-40B4-BE49-F238E27FC236}">
                  <a16:creationId xmlns:a16="http://schemas.microsoft.com/office/drawing/2014/main" xmlns="" id="{6B8F2C43-922D-42B6-9F38-33C237DE3815}"/>
                </a:ext>
              </a:extLst>
            </p:cNvPr>
            <p:cNvGrpSpPr/>
            <p:nvPr/>
          </p:nvGrpSpPr>
          <p:grpSpPr>
            <a:xfrm>
              <a:off x="14565086" y="1153846"/>
              <a:ext cx="4658332" cy="2493281"/>
              <a:chOff x="14107502" y="7089471"/>
              <a:chExt cx="4658332" cy="2493281"/>
            </a:xfrm>
          </p:grpSpPr>
          <p:pic>
            <p:nvPicPr>
              <p:cNvPr id="41" name="Picture 40">
                <a:extLst>
                  <a:ext uri="{FF2B5EF4-FFF2-40B4-BE49-F238E27FC236}">
                    <a16:creationId xmlns:a16="http://schemas.microsoft.com/office/drawing/2014/main" xmlns="" id="{52F3F122-C541-4CD6-B8AE-460215386EC7}"/>
                  </a:ext>
                </a:extLst>
              </p:cNvPr>
              <p:cNvPicPr>
                <a:picLocks noChangeAspect="1"/>
              </p:cNvPicPr>
              <p:nvPr/>
            </p:nvPicPr>
            <p:blipFill>
              <a:blip r:embed="rId4"/>
              <a:stretch>
                <a:fillRect/>
              </a:stretch>
            </p:blipFill>
            <p:spPr>
              <a:xfrm>
                <a:off x="14107502" y="7089471"/>
                <a:ext cx="4658332" cy="2493281"/>
              </a:xfrm>
              <a:prstGeom prst="rect">
                <a:avLst/>
              </a:prstGeom>
            </p:spPr>
          </p:pic>
          <p:pic>
            <p:nvPicPr>
              <p:cNvPr id="39" name="Picture 38">
                <a:extLst>
                  <a:ext uri="{FF2B5EF4-FFF2-40B4-BE49-F238E27FC236}">
                    <a16:creationId xmlns:a16="http://schemas.microsoft.com/office/drawing/2014/main" xmlns="" id="{0ACA2BF5-4DB5-4595-AD66-5E8E5A3BBE2E}"/>
                  </a:ext>
                </a:extLst>
              </p:cNvPr>
              <p:cNvPicPr>
                <a:picLocks noChangeAspect="1"/>
              </p:cNvPicPr>
              <p:nvPr/>
            </p:nvPicPr>
            <p:blipFill>
              <a:blip r:embed="rId5"/>
              <a:stretch>
                <a:fillRect/>
              </a:stretch>
            </p:blipFill>
            <p:spPr>
              <a:xfrm>
                <a:off x="14924315" y="7413171"/>
                <a:ext cx="3020786" cy="1763485"/>
              </a:xfrm>
              <a:prstGeom prst="rect">
                <a:avLst/>
              </a:prstGeom>
            </p:spPr>
          </p:pic>
        </p:grpSp>
        <p:sp>
          <p:nvSpPr>
            <p:cNvPr id="44" name="Rectangle 43">
              <a:extLst>
                <a:ext uri="{FF2B5EF4-FFF2-40B4-BE49-F238E27FC236}">
                  <a16:creationId xmlns:a16="http://schemas.microsoft.com/office/drawing/2014/main" xmlns="" id="{9A230534-48CC-46D5-8A9F-83D9F9C7A13C}"/>
                </a:ext>
              </a:extLst>
            </p:cNvPr>
            <p:cNvSpPr/>
            <p:nvPr/>
          </p:nvSpPr>
          <p:spPr>
            <a:xfrm>
              <a:off x="15381899" y="1477546"/>
              <a:ext cx="309858" cy="1763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49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Main Tabs</a:t>
            </a:r>
          </a:p>
        </p:txBody>
      </p:sp>
      <p:grpSp>
        <p:nvGrpSpPr>
          <p:cNvPr id="22" name="Group 21">
            <a:extLst>
              <a:ext uri="{FF2B5EF4-FFF2-40B4-BE49-F238E27FC236}">
                <a16:creationId xmlns:a16="http://schemas.microsoft.com/office/drawing/2014/main" xmlns="" id="{B4AC0A0F-936D-4160-B0A1-CC81F4E63167}"/>
              </a:ext>
            </a:extLst>
          </p:cNvPr>
          <p:cNvGrpSpPr/>
          <p:nvPr/>
        </p:nvGrpSpPr>
        <p:grpSpPr>
          <a:xfrm>
            <a:off x="12561021" y="6403518"/>
            <a:ext cx="6242204" cy="3367742"/>
            <a:chOff x="14107502" y="7089471"/>
            <a:chExt cx="4658332" cy="2493281"/>
          </a:xfrm>
        </p:grpSpPr>
        <p:pic>
          <p:nvPicPr>
            <p:cNvPr id="24" name="Picture 23">
              <a:extLst>
                <a:ext uri="{FF2B5EF4-FFF2-40B4-BE49-F238E27FC236}">
                  <a16:creationId xmlns:a16="http://schemas.microsoft.com/office/drawing/2014/main" xmlns="" id="{7B96BA01-72EF-4AE2-8003-BE80438CAC85}"/>
                </a:ext>
              </a:extLst>
            </p:cNvPr>
            <p:cNvPicPr>
              <a:picLocks noChangeAspect="1"/>
            </p:cNvPicPr>
            <p:nvPr/>
          </p:nvPicPr>
          <p:blipFill>
            <a:blip r:embed="rId3"/>
            <a:stretch>
              <a:fillRect/>
            </a:stretch>
          </p:blipFill>
          <p:spPr>
            <a:xfrm>
              <a:off x="14107502" y="7089471"/>
              <a:ext cx="4658332" cy="2493281"/>
            </a:xfrm>
            <a:prstGeom prst="rect">
              <a:avLst/>
            </a:prstGeom>
          </p:spPr>
        </p:pic>
        <p:pic>
          <p:nvPicPr>
            <p:cNvPr id="25" name="Picture 24">
              <a:extLst>
                <a:ext uri="{FF2B5EF4-FFF2-40B4-BE49-F238E27FC236}">
                  <a16:creationId xmlns:a16="http://schemas.microsoft.com/office/drawing/2014/main" xmlns="" id="{DB4E6FFC-E599-4218-9E28-26B66E448D22}"/>
                </a:ext>
              </a:extLst>
            </p:cNvPr>
            <p:cNvPicPr>
              <a:picLocks noChangeAspect="1"/>
            </p:cNvPicPr>
            <p:nvPr/>
          </p:nvPicPr>
          <p:blipFill>
            <a:blip r:embed="rId4"/>
            <a:stretch>
              <a:fillRect/>
            </a:stretch>
          </p:blipFill>
          <p:spPr>
            <a:xfrm>
              <a:off x="14924315" y="7413171"/>
              <a:ext cx="3020786" cy="1763485"/>
            </a:xfrm>
            <a:prstGeom prst="rect">
              <a:avLst/>
            </a:prstGeom>
          </p:spPr>
        </p:pic>
      </p:grpSp>
      <p:sp>
        <p:nvSpPr>
          <p:cNvPr id="23" name="Rectangle 22">
            <a:extLst>
              <a:ext uri="{FF2B5EF4-FFF2-40B4-BE49-F238E27FC236}">
                <a16:creationId xmlns:a16="http://schemas.microsoft.com/office/drawing/2014/main" xmlns="" id="{AAA3C28A-6A0C-4C4E-A81D-7CD97118C4A9}"/>
              </a:ext>
            </a:extLst>
          </p:cNvPr>
          <p:cNvSpPr/>
          <p:nvPr/>
        </p:nvSpPr>
        <p:spPr>
          <a:xfrm>
            <a:off x="17411136" y="6840748"/>
            <a:ext cx="415212" cy="1176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92F34E76-D95C-4207-BD04-00992C864604}"/>
              </a:ext>
            </a:extLst>
          </p:cNvPr>
          <p:cNvSpPr/>
          <p:nvPr/>
        </p:nvSpPr>
        <p:spPr>
          <a:xfrm>
            <a:off x="3355059" y="2550118"/>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Map display</a:t>
            </a:r>
          </a:p>
        </p:txBody>
      </p:sp>
      <p:sp>
        <p:nvSpPr>
          <p:cNvPr id="28" name="Rectangle 27">
            <a:extLst>
              <a:ext uri="{FF2B5EF4-FFF2-40B4-BE49-F238E27FC236}">
                <a16:creationId xmlns:a16="http://schemas.microsoft.com/office/drawing/2014/main" xmlns="" id="{C94257D8-4A4A-4E73-ABF2-7C7F873BBA5F}"/>
              </a:ext>
            </a:extLst>
          </p:cNvPr>
          <p:cNvSpPr/>
          <p:nvPr/>
        </p:nvSpPr>
        <p:spPr>
          <a:xfrm>
            <a:off x="3355059" y="3697558"/>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BI Dashboards</a:t>
            </a:r>
          </a:p>
        </p:txBody>
      </p:sp>
      <p:sp>
        <p:nvSpPr>
          <p:cNvPr id="30" name="Rectangle 29">
            <a:extLst>
              <a:ext uri="{FF2B5EF4-FFF2-40B4-BE49-F238E27FC236}">
                <a16:creationId xmlns:a16="http://schemas.microsoft.com/office/drawing/2014/main" xmlns="" id="{7AC28E26-8EE5-4B4E-98D7-EEBAE9D90F9E}"/>
              </a:ext>
            </a:extLst>
          </p:cNvPr>
          <p:cNvSpPr/>
          <p:nvPr/>
        </p:nvSpPr>
        <p:spPr>
          <a:xfrm>
            <a:off x="3355059" y="4965989"/>
            <a:ext cx="4154340"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Unit Real time panel</a:t>
            </a:r>
          </a:p>
        </p:txBody>
      </p:sp>
      <p:sp>
        <p:nvSpPr>
          <p:cNvPr id="31" name="Rectangle 30">
            <a:extLst>
              <a:ext uri="{FF2B5EF4-FFF2-40B4-BE49-F238E27FC236}">
                <a16:creationId xmlns:a16="http://schemas.microsoft.com/office/drawing/2014/main" xmlns="" id="{C30AB760-E44E-4848-9B11-EE8BE351B774}"/>
              </a:ext>
            </a:extLst>
          </p:cNvPr>
          <p:cNvSpPr/>
          <p:nvPr/>
        </p:nvSpPr>
        <p:spPr>
          <a:xfrm>
            <a:off x="3355059" y="6250749"/>
            <a:ext cx="5625656"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Reports: detailed, summary, events, asset</a:t>
            </a:r>
          </a:p>
        </p:txBody>
      </p:sp>
      <p:sp>
        <p:nvSpPr>
          <p:cNvPr id="42" name="Rectangle 41">
            <a:extLst>
              <a:ext uri="{FF2B5EF4-FFF2-40B4-BE49-F238E27FC236}">
                <a16:creationId xmlns:a16="http://schemas.microsoft.com/office/drawing/2014/main" xmlns="" id="{1B897BB6-87A4-4CDF-BAA5-9E08B73DC941}"/>
              </a:ext>
            </a:extLst>
          </p:cNvPr>
          <p:cNvSpPr/>
          <p:nvPr/>
        </p:nvSpPr>
        <p:spPr>
          <a:xfrm>
            <a:off x="3355058" y="7493244"/>
            <a:ext cx="9083051"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Summarized display of the organization/fleet/group/unit, service logs</a:t>
            </a:r>
          </a:p>
        </p:txBody>
      </p:sp>
      <p:pic>
        <p:nvPicPr>
          <p:cNvPr id="10" name="Picture 9">
            <a:extLst>
              <a:ext uri="{FF2B5EF4-FFF2-40B4-BE49-F238E27FC236}">
                <a16:creationId xmlns:a16="http://schemas.microsoft.com/office/drawing/2014/main" xmlns="" id="{1356AF10-242C-40A5-A32C-1C1E6ABCF4D1}"/>
              </a:ext>
            </a:extLst>
          </p:cNvPr>
          <p:cNvPicPr>
            <a:picLocks noChangeAspect="1"/>
          </p:cNvPicPr>
          <p:nvPr/>
        </p:nvPicPr>
        <p:blipFill rotWithShape="1">
          <a:blip r:embed="rId4"/>
          <a:srcRect l="94375" t="5207" b="52899"/>
          <a:stretch/>
        </p:blipFill>
        <p:spPr>
          <a:xfrm>
            <a:off x="937702" y="1995648"/>
            <a:ext cx="1954195" cy="7891291"/>
          </a:xfrm>
          <a:prstGeom prst="rect">
            <a:avLst/>
          </a:prstGeom>
        </p:spPr>
      </p:pic>
      <p:sp>
        <p:nvSpPr>
          <p:cNvPr id="45" name="Rectangle 44">
            <a:extLst>
              <a:ext uri="{FF2B5EF4-FFF2-40B4-BE49-F238E27FC236}">
                <a16:creationId xmlns:a16="http://schemas.microsoft.com/office/drawing/2014/main" xmlns="" id="{ACCA0C3E-807F-4616-9D5F-6CC5CDB60133}"/>
              </a:ext>
            </a:extLst>
          </p:cNvPr>
          <p:cNvSpPr/>
          <p:nvPr/>
        </p:nvSpPr>
        <p:spPr>
          <a:xfrm>
            <a:off x="3355057" y="8779620"/>
            <a:ext cx="8229085" cy="461665"/>
          </a:xfrm>
          <a:prstGeom prst="rect">
            <a:avLst/>
          </a:prstGeom>
        </p:spPr>
        <p:txBody>
          <a:bodyPr wrap="square" lIns="0" rIns="0">
            <a:spAutoFit/>
          </a:bodyPr>
          <a:lstStyle/>
          <a:p>
            <a:pPr>
              <a:buClr>
                <a:srgbClr val="92D050"/>
              </a:buClr>
              <a:buSzPct val="100000"/>
            </a:pPr>
            <a:r>
              <a:rPr lang="en-US" sz="2400" dirty="0">
                <a:solidFill>
                  <a:schemeClr val="bg1">
                    <a:lumMod val="85000"/>
                  </a:schemeClr>
                </a:solidFill>
                <a:latin typeface="+mn-lt"/>
              </a:rPr>
              <a:t>Users management, calibration tables</a:t>
            </a:r>
          </a:p>
        </p:txBody>
      </p:sp>
    </p:spTree>
    <p:extLst>
      <p:ext uri="{BB962C8B-B14F-4D97-AF65-F5344CB8AC3E}">
        <p14:creationId xmlns:p14="http://schemas.microsoft.com/office/powerpoint/2010/main" val="142272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D4A6832-AC34-4A6C-92A7-7E2ECABA4680}"/>
              </a:ext>
            </a:extLst>
          </p:cNvPr>
          <p:cNvSpPr>
            <a:spLocks noGrp="1"/>
          </p:cNvSpPr>
          <p:nvPr>
            <p:ph type="title"/>
          </p:nvPr>
        </p:nvSpPr>
        <p:spPr>
          <a:xfrm>
            <a:off x="2001531" y="339300"/>
            <a:ext cx="14435137" cy="1575629"/>
          </a:xfrm>
        </p:spPr>
        <p:txBody>
          <a:bodyPr>
            <a:normAutofit/>
          </a:bodyPr>
          <a:lstStyle/>
          <a:p>
            <a:r>
              <a:rPr lang="en-US" dirty="0"/>
              <a:t>Map Display</a:t>
            </a:r>
          </a:p>
        </p:txBody>
      </p:sp>
      <p:pic>
        <p:nvPicPr>
          <p:cNvPr id="4" name="Picture 3">
            <a:extLst>
              <a:ext uri="{FF2B5EF4-FFF2-40B4-BE49-F238E27FC236}">
                <a16:creationId xmlns:a16="http://schemas.microsoft.com/office/drawing/2014/main" xmlns="" id="{D9BD1C6D-FBB6-460D-B1D4-744EC775B8EC}"/>
              </a:ext>
            </a:extLst>
          </p:cNvPr>
          <p:cNvPicPr>
            <a:picLocks noChangeAspect="1"/>
          </p:cNvPicPr>
          <p:nvPr/>
        </p:nvPicPr>
        <p:blipFill>
          <a:blip r:embed="rId3"/>
          <a:stretch>
            <a:fillRect/>
          </a:stretch>
        </p:blipFill>
        <p:spPr>
          <a:xfrm>
            <a:off x="7135586" y="2495645"/>
            <a:ext cx="13729422" cy="6887943"/>
          </a:xfrm>
          <a:prstGeom prst="rect">
            <a:avLst/>
          </a:prstGeom>
        </p:spPr>
      </p:pic>
      <p:pic>
        <p:nvPicPr>
          <p:cNvPr id="2" name="Picture 1">
            <a:extLst>
              <a:ext uri="{FF2B5EF4-FFF2-40B4-BE49-F238E27FC236}">
                <a16:creationId xmlns:a16="http://schemas.microsoft.com/office/drawing/2014/main" xmlns="" id="{3913619F-9BAB-4442-B447-DCC5D33A9C75}"/>
              </a:ext>
            </a:extLst>
          </p:cNvPr>
          <p:cNvPicPr>
            <a:picLocks noChangeAspect="1"/>
          </p:cNvPicPr>
          <p:nvPr/>
        </p:nvPicPr>
        <p:blipFill>
          <a:blip r:embed="rId4"/>
          <a:stretch>
            <a:fillRect/>
          </a:stretch>
        </p:blipFill>
        <p:spPr>
          <a:xfrm>
            <a:off x="9454242" y="3237485"/>
            <a:ext cx="9123631" cy="5204386"/>
          </a:xfrm>
          <a:prstGeom prst="rect">
            <a:avLst/>
          </a:prstGeom>
        </p:spPr>
      </p:pic>
      <p:sp>
        <p:nvSpPr>
          <p:cNvPr id="7" name="Arrow: Right 6">
            <a:extLst>
              <a:ext uri="{FF2B5EF4-FFF2-40B4-BE49-F238E27FC236}">
                <a16:creationId xmlns:a16="http://schemas.microsoft.com/office/drawing/2014/main" xmlns="" id="{9E9C84A1-A565-4C01-A0DE-562B41EDBF10}"/>
              </a:ext>
            </a:extLst>
          </p:cNvPr>
          <p:cNvSpPr/>
          <p:nvPr/>
        </p:nvSpPr>
        <p:spPr>
          <a:xfrm>
            <a:off x="7560129" y="4893935"/>
            <a:ext cx="3657600" cy="167922"/>
          </a:xfrm>
          <a:prstGeom prst="rightArrow">
            <a:avLst>
              <a:gd name="adj1" fmla="val 50000"/>
              <a:gd name="adj2" fmla="val 16227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xmlns="" id="{AAC90CBE-7208-4757-A5CB-C034A66973DF}"/>
              </a:ext>
            </a:extLst>
          </p:cNvPr>
          <p:cNvSpPr/>
          <p:nvPr/>
        </p:nvSpPr>
        <p:spPr>
          <a:xfrm>
            <a:off x="7560129" y="7626249"/>
            <a:ext cx="3657600" cy="167922"/>
          </a:xfrm>
          <a:prstGeom prst="rightArrow">
            <a:avLst>
              <a:gd name="adj1" fmla="val 50000"/>
              <a:gd name="adj2" fmla="val 16227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49C83EF-6CC1-4306-94A8-65FCF66E0BEC}"/>
              </a:ext>
            </a:extLst>
          </p:cNvPr>
          <p:cNvSpPr/>
          <p:nvPr/>
        </p:nvSpPr>
        <p:spPr>
          <a:xfrm>
            <a:off x="764619" y="6886230"/>
            <a:ext cx="6596743" cy="1815882"/>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latin typeface="+mn-lt"/>
              </a:rPr>
              <a:t>2 display options:</a:t>
            </a:r>
          </a:p>
          <a:p>
            <a:pPr marL="719138" lvl="3" indent="-360363">
              <a:buClr>
                <a:srgbClr val="92D050"/>
              </a:buClr>
              <a:buSzPct val="100000"/>
              <a:buFont typeface="Arial" panose="020B0604020202020204" pitchFamily="34" charset="0"/>
              <a:buChar char="•"/>
            </a:pPr>
            <a:r>
              <a:rPr lang="en-US" sz="2800" dirty="0">
                <a:solidFill>
                  <a:schemeClr val="bg1">
                    <a:lumMod val="85000"/>
                  </a:schemeClr>
                </a:solidFill>
                <a:latin typeface="+mn-lt"/>
              </a:rPr>
              <a:t>Events of last week from the entire organization</a:t>
            </a:r>
          </a:p>
          <a:p>
            <a:pPr marL="719138" lvl="3" indent="-360363">
              <a:buClr>
                <a:srgbClr val="92D050"/>
              </a:buClr>
              <a:buSzPct val="100000"/>
              <a:buFont typeface="Arial" panose="020B0604020202020204" pitchFamily="34" charset="0"/>
              <a:buChar char="•"/>
            </a:pPr>
            <a:r>
              <a:rPr lang="en-US" sz="2800" dirty="0">
                <a:solidFill>
                  <a:schemeClr val="bg1">
                    <a:lumMod val="85000"/>
                  </a:schemeClr>
                </a:solidFill>
                <a:latin typeface="+mn-lt"/>
              </a:rPr>
              <a:t>List of the units in the organization</a:t>
            </a:r>
          </a:p>
        </p:txBody>
      </p:sp>
      <p:sp>
        <p:nvSpPr>
          <p:cNvPr id="13" name="Rectangle 12">
            <a:extLst>
              <a:ext uri="{FF2B5EF4-FFF2-40B4-BE49-F238E27FC236}">
                <a16:creationId xmlns:a16="http://schemas.microsoft.com/office/drawing/2014/main" xmlns="" id="{FA7EB3BE-0061-4D6D-B4E6-E6C936284322}"/>
              </a:ext>
            </a:extLst>
          </p:cNvPr>
          <p:cNvSpPr/>
          <p:nvPr/>
        </p:nvSpPr>
        <p:spPr>
          <a:xfrm>
            <a:off x="774191" y="3090460"/>
            <a:ext cx="6596743" cy="3108543"/>
          </a:xfrm>
          <a:prstGeom prst="rect">
            <a:avLst/>
          </a:prstGeom>
        </p:spPr>
        <p:txBody>
          <a:bodyPr wrap="square" lIns="0" rIns="0">
            <a:spAutoFit/>
          </a:bodyPr>
          <a:lstStyle/>
          <a:p>
            <a:pPr marL="342900" indent="-342900">
              <a:buClr>
                <a:srgbClr val="92D050"/>
              </a:buClr>
              <a:buSzPct val="100000"/>
              <a:buFont typeface="Arial" panose="020B0604020202020204" pitchFamily="34" charset="0"/>
              <a:buChar char="•"/>
            </a:pPr>
            <a:r>
              <a:rPr lang="en-US" sz="2800" dirty="0">
                <a:solidFill>
                  <a:schemeClr val="bg1">
                    <a:lumMod val="85000"/>
                  </a:schemeClr>
                </a:solidFill>
              </a:rPr>
              <a:t>Sites displayed on the map according to their location. </a:t>
            </a:r>
          </a:p>
          <a:p>
            <a:pPr marL="342900" indent="-342900">
              <a:buClr>
                <a:srgbClr val="92D050"/>
              </a:buClr>
              <a:buSzPct val="100000"/>
              <a:buFont typeface="Arial" panose="020B0604020202020204" pitchFamily="34" charset="0"/>
              <a:buChar char="•"/>
            </a:pPr>
            <a:r>
              <a:rPr lang="en-US" sz="2800" dirty="0">
                <a:solidFill>
                  <a:schemeClr val="bg1">
                    <a:lumMod val="85000"/>
                  </a:schemeClr>
                </a:solidFill>
              </a:rPr>
              <a:t>2 options for site color icon:</a:t>
            </a:r>
          </a:p>
          <a:p>
            <a:pPr marL="719138" lvl="3" indent="-360363">
              <a:buClr>
                <a:srgbClr val="92D050"/>
              </a:buClr>
              <a:buSzPct val="100000"/>
              <a:buFont typeface="Arial" panose="020B0604020202020204" pitchFamily="34" charset="0"/>
              <a:buChar char="•"/>
            </a:pPr>
            <a:r>
              <a:rPr lang="en-US" sz="2800" dirty="0">
                <a:solidFill>
                  <a:schemeClr val="bg1">
                    <a:lumMod val="85000"/>
                  </a:schemeClr>
                </a:solidFill>
                <a:latin typeface="+mn-lt"/>
              </a:rPr>
              <a:t>According to the status of the alarms at site</a:t>
            </a:r>
          </a:p>
          <a:p>
            <a:pPr marL="719138" lvl="3" indent="-360363">
              <a:buClr>
                <a:srgbClr val="92D050"/>
              </a:buClr>
              <a:buSzPct val="100000"/>
              <a:buFont typeface="Arial" panose="020B0604020202020204" pitchFamily="34" charset="0"/>
              <a:buChar char="•"/>
            </a:pPr>
            <a:r>
              <a:rPr lang="en-US" sz="2800" dirty="0">
                <a:solidFill>
                  <a:schemeClr val="bg1">
                    <a:lumMod val="85000"/>
                  </a:schemeClr>
                </a:solidFill>
                <a:latin typeface="+mn-lt"/>
              </a:rPr>
              <a:t>According to the status of the Generator </a:t>
            </a:r>
          </a:p>
        </p:txBody>
      </p:sp>
    </p:spTree>
    <p:extLst>
      <p:ext uri="{BB962C8B-B14F-4D97-AF65-F5344CB8AC3E}">
        <p14:creationId xmlns:p14="http://schemas.microsoft.com/office/powerpoint/2010/main" val="382120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lide Master - Dark BG">
  <a:themeElements>
    <a:clrScheme name="Custom 1">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5FB2B7"/>
      </a:hlink>
      <a:folHlink>
        <a:srgbClr val="977B2D"/>
      </a:folHlink>
    </a:clrScheme>
    <a:fontScheme name="Custom 1">
      <a:majorFont>
        <a:latin typeface="Seravek"/>
        <a:ea typeface=""/>
        <a:cs typeface="Times New Roman"/>
      </a:majorFont>
      <a:minorFont>
        <a:latin typeface="Seravek"/>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ctr">
        <a:noAutofit/>
      </a:bodyPr>
      <a:lstStyle>
        <a:defPPr algn="l">
          <a:lnSpc>
            <a:spcPts val="10000"/>
          </a:lnSpc>
          <a:defRPr sz="12000" spc="-150" dirty="0" smtClean="0"/>
        </a:defPPr>
      </a:lstStyle>
    </a:txDef>
  </a:objectDefaults>
  <a:extraClrSchemeLst/>
</a:theme>
</file>

<file path=ppt/theme/theme2.xml><?xml version="1.0" encoding="utf-8"?>
<a:theme xmlns:a="http://schemas.openxmlformats.org/drawingml/2006/main" name="Slide Master - Light BG">
  <a:themeElements>
    <a:clrScheme name="Custom 3">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5FB2B7"/>
      </a:hlink>
      <a:folHlink>
        <a:srgbClr val="977B2D"/>
      </a:folHlink>
    </a:clrScheme>
    <a:fontScheme name="Custom 1">
      <a:majorFont>
        <a:latin typeface="Seravek"/>
        <a:ea typeface=""/>
        <a:cs typeface="Times New Roman"/>
      </a:majorFont>
      <a:minorFont>
        <a:latin typeface="Seravek"/>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a:noFill/>
        </a:ln>
        <a:extLst>
          <a:ext uri="{91240B29-F687-4f45-9708-019B960494DF}">
            <a14:hiddenLine xmlns:a14="http://schemas.microsoft.com/office/drawing/2010/main" xmlns="" w="9525">
              <a:solidFill>
                <a:srgbClr val="000000"/>
              </a:solidFill>
              <a:round/>
              <a:headEnd/>
              <a:tailEnd/>
            </a14:hiddenLine>
          </a:ext>
        </a:extLst>
      </a:spPr>
      <a:bodyPr/>
      <a:lstStyle>
        <a:defPPr algn="l">
          <a:defRPr/>
        </a:defPPr>
      </a:lstStyle>
    </a:spDef>
    <a:txDef>
      <a:spPr/>
      <a:bodyPr vert="horz" lIns="0" tIns="0" rIns="0" bIns="0" rtlCol="0" anchor="ctr">
        <a:noAutofit/>
      </a:bodyPr>
      <a:lstStyle>
        <a:defPPr algn="l">
          <a:lnSpc>
            <a:spcPts val="10000"/>
          </a:lnSpc>
          <a:defRPr sz="12000" spc="-150" dirty="0" smtClean="0"/>
        </a:defPPr>
      </a:lstStyle>
    </a:txDef>
  </a:objectDefaults>
  <a:extraClrSchemeLst/>
</a:theme>
</file>

<file path=ppt/theme/theme3.xml><?xml version="1.0" encoding="utf-8"?>
<a:theme xmlns:a="http://schemas.openxmlformats.org/drawingml/2006/main" name="1_Slide Master - Dark BG">
  <a:themeElements>
    <a:clrScheme name="Custom 1">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5FB2B7"/>
      </a:hlink>
      <a:folHlink>
        <a:srgbClr val="977B2D"/>
      </a:folHlink>
    </a:clrScheme>
    <a:fontScheme name="Custom 1">
      <a:majorFont>
        <a:latin typeface="Seravek"/>
        <a:ea typeface=""/>
        <a:cs typeface="Times New Roman"/>
      </a:majorFont>
      <a:minorFont>
        <a:latin typeface="Seravek"/>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ctr">
        <a:noAutofit/>
      </a:bodyPr>
      <a:lstStyle>
        <a:defPPr algn="l">
          <a:lnSpc>
            <a:spcPts val="10000"/>
          </a:lnSpc>
          <a:defRPr sz="12000" spc="-150" dirty="0" smtClean="0"/>
        </a:defPPr>
      </a:lstStyle>
    </a:txDef>
  </a:objectDefaults>
  <a:extraClrSchemeLst/>
</a:theme>
</file>

<file path=ppt/theme/theme4.xml><?xml version="1.0" encoding="utf-8"?>
<a:theme xmlns:a="http://schemas.openxmlformats.org/drawingml/2006/main" name="1_Slide Master - Light BG">
  <a:themeElements>
    <a:clrScheme name="Custom 3">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5FB2B7"/>
      </a:hlink>
      <a:folHlink>
        <a:srgbClr val="977B2D"/>
      </a:folHlink>
    </a:clrScheme>
    <a:fontScheme name="Custom 1">
      <a:majorFont>
        <a:latin typeface="Seravek"/>
        <a:ea typeface=""/>
        <a:cs typeface="Times New Roman"/>
      </a:majorFont>
      <a:minorFont>
        <a:latin typeface="Seravek"/>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a:noFill/>
        </a:ln>
        <a:extLst>
          <a:ext uri="{91240B29-F687-4f45-9708-019B960494DF}">
            <a14:hiddenLine xmlns="" xmlns:a14="http://schemas.microsoft.com/office/drawing/2010/main" w="9525">
              <a:solidFill>
                <a:srgbClr val="000000"/>
              </a:solidFill>
              <a:round/>
              <a:headEnd/>
              <a:tailEnd/>
            </a14:hiddenLine>
          </a:ext>
        </a:extLst>
      </a:spPr>
      <a:bodyPr/>
      <a:lstStyle>
        <a:defPPr algn="l">
          <a:defRPr/>
        </a:defPPr>
      </a:lstStyle>
    </a:spDef>
    <a:txDef>
      <a:spPr/>
      <a:bodyPr vert="horz" lIns="0" tIns="0" rIns="0" bIns="0" rtlCol="0" anchor="ctr">
        <a:noAutofit/>
      </a:bodyPr>
      <a:lstStyle>
        <a:defPPr algn="l">
          <a:lnSpc>
            <a:spcPts val="10000"/>
          </a:lnSpc>
          <a:defRPr sz="12000" spc="-150" dirty="0" smtClean="0"/>
        </a:defPPr>
      </a:lstStyle>
    </a:tx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E1CAA901D3B64FA6C2BBC1370EFC3B" ma:contentTypeVersion="9" ma:contentTypeDescription="Create a new document." ma:contentTypeScope="" ma:versionID="32019316e04f54ac26d2a77d3a1638f1">
  <xsd:schema xmlns:xsd="http://www.w3.org/2001/XMLSchema" xmlns:xs="http://www.w3.org/2001/XMLSchema" xmlns:p="http://schemas.microsoft.com/office/2006/metadata/properties" xmlns:ns1="http://schemas.microsoft.com/sharepoint/v3" xmlns:ns2="884396a3-8c4c-4d48-a4b6-6c33d2075061" xmlns:ns3="af1d940f-c910-4046-819f-a71d683bbe5b" targetNamespace="http://schemas.microsoft.com/office/2006/metadata/properties" ma:root="true" ma:fieldsID="2f6a28c27697852853e838bfb2f090d8" ns1:_="" ns2:_="" ns3:_="">
    <xsd:import namespace="http://schemas.microsoft.com/sharepoint/v3"/>
    <xsd:import namespace="884396a3-8c4c-4d48-a4b6-6c33d2075061"/>
    <xsd:import namespace="af1d940f-c910-4046-819f-a71d683bbe5b"/>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4396a3-8c4c-4d48-a4b6-6c33d2075061"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1d940f-c910-4046-819f-a71d683bbe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0B51AA-E334-4B58-AC9C-BB1BBDF80F3C}">
  <ds:schemaRefs>
    <ds:schemaRef ds:uri="884396a3-8c4c-4d48-a4b6-6c33d2075061"/>
    <ds:schemaRef ds:uri="http://www.w3.org/XML/1998/namespace"/>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af1d940f-c910-4046-819f-a71d683bbe5b"/>
    <ds:schemaRef ds:uri="http://schemas.microsoft.com/sharepoint/v3"/>
  </ds:schemaRefs>
</ds:datastoreItem>
</file>

<file path=customXml/itemProps2.xml><?xml version="1.0" encoding="utf-8"?>
<ds:datastoreItem xmlns:ds="http://schemas.openxmlformats.org/officeDocument/2006/customXml" ds:itemID="{7684CCAF-F488-42E9-86A1-D05CBAB9F4CE}">
  <ds:schemaRefs>
    <ds:schemaRef ds:uri="http://schemas.microsoft.com/sharepoint/v3/contenttype/forms"/>
  </ds:schemaRefs>
</ds:datastoreItem>
</file>

<file path=customXml/itemProps3.xml><?xml version="1.0" encoding="utf-8"?>
<ds:datastoreItem xmlns:ds="http://schemas.openxmlformats.org/officeDocument/2006/customXml" ds:itemID="{B18F382F-FDDA-40F8-9F4B-AFA926A2DB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84396a3-8c4c-4d48-a4b6-6c33d2075061"/>
    <ds:schemaRef ds:uri="af1d940f-c910-4046-819f-a71d683bb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17491</TotalTime>
  <Words>2420</Words>
  <Application>Microsoft Office PowerPoint</Application>
  <PresentationFormat>Custom</PresentationFormat>
  <Paragraphs>285</Paragraphs>
  <Slides>43</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43</vt:i4>
      </vt:variant>
    </vt:vector>
  </HeadingPairs>
  <TitlesOfParts>
    <vt:vector size="57" baseType="lpstr">
      <vt:lpstr>Seravek</vt:lpstr>
      <vt:lpstr>Avenir Book</vt:lpstr>
      <vt:lpstr>Calibri</vt:lpstr>
      <vt:lpstr>Seravek Light</vt:lpstr>
      <vt:lpstr>Lato Light</vt:lpstr>
      <vt:lpstr>Lucida grande light</vt:lpstr>
      <vt:lpstr>Wingdings</vt:lpstr>
      <vt:lpstr>Lato</vt:lpstr>
      <vt:lpstr>Arial</vt:lpstr>
      <vt:lpstr>MS PGothic</vt:lpstr>
      <vt:lpstr>Slide Master - Dark BG</vt:lpstr>
      <vt:lpstr>Slide Master - Light BG</vt:lpstr>
      <vt:lpstr>1_Slide Master - Dark BG</vt:lpstr>
      <vt:lpstr>1_Slide Master - Light BG</vt:lpstr>
      <vt:lpstr>PowerPoint Presentation</vt:lpstr>
      <vt:lpstr>Setup</vt:lpstr>
      <vt:lpstr>Overview</vt:lpstr>
      <vt:lpstr>Main Features</vt:lpstr>
      <vt:lpstr>System Architecture</vt:lpstr>
      <vt:lpstr>Basic Terminology</vt:lpstr>
      <vt:lpstr>Organization Tree </vt:lpstr>
      <vt:lpstr>Main Tabs</vt:lpstr>
      <vt:lpstr>Map Display</vt:lpstr>
      <vt:lpstr>Map Display – Data Box</vt:lpstr>
      <vt:lpstr>Map Display – Data Box</vt:lpstr>
      <vt:lpstr>Map - Color code</vt:lpstr>
      <vt:lpstr>Events</vt:lpstr>
      <vt:lpstr>Multi ZON Events</vt:lpstr>
      <vt:lpstr>Events Notifications</vt:lpstr>
      <vt:lpstr>Panel Display - General</vt:lpstr>
      <vt:lpstr>Panel Display</vt:lpstr>
      <vt:lpstr>Panel Display - Common</vt:lpstr>
      <vt:lpstr>Panel Display - Power</vt:lpstr>
      <vt:lpstr>Panel Display – Shelter/Rectifier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Faults</vt:lpstr>
      <vt:lpstr>PowerPoint Presentation</vt:lpstr>
      <vt:lpstr>Exception Notification </vt:lpstr>
      <vt:lpstr>Features</vt:lpstr>
      <vt:lpstr>Rename Field </vt:lpstr>
      <vt:lpstr>Adding Reports to Favorites </vt:lpstr>
      <vt:lpstr>Export Reports </vt:lpstr>
      <vt:lpstr>PowerPoint Presentation</vt:lpstr>
      <vt:lpstr>User Management</vt:lpstr>
      <vt:lpstr>User Management</vt:lpstr>
      <vt:lpstr>User Management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Ronen</dc:creator>
  <cp:lastModifiedBy>User</cp:lastModifiedBy>
  <cp:revision>104</cp:revision>
  <dcterms:modified xsi:type="dcterms:W3CDTF">2018-05-28T10:58:45Z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0x01010020E1CAA901D3B64FA6C2BBC1370EFC3B</vt:lpwstr>
  </property>
</Properties>
</file>